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5" r:id="rId2"/>
    <p:sldId id="273" r:id="rId3"/>
    <p:sldId id="274" r:id="rId4"/>
    <p:sldId id="279" r:id="rId5"/>
    <p:sldId id="277" r:id="rId6"/>
    <p:sldId id="258" r:id="rId7"/>
    <p:sldId id="267" r:id="rId8"/>
    <p:sldId id="260" r:id="rId9"/>
    <p:sldId id="261" r:id="rId10"/>
    <p:sldId id="280" r:id="rId11"/>
    <p:sldId id="269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23" autoAdjust="0"/>
    <p:restoredTop sz="94674" autoAdjust="0"/>
  </p:normalViewPr>
  <p:slideViewPr>
    <p:cSldViewPr snapToGrid="0">
      <p:cViewPr varScale="1">
        <p:scale>
          <a:sx n="123" d="100"/>
          <a:sy n="123" d="100"/>
        </p:scale>
        <p:origin x="200" y="200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98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6286EE-C089-4DF6-B790-C0E96A276C09}" type="doc">
      <dgm:prSet loTypeId="urn:microsoft.com/office/officeart/2009/3/layout/BlockDescendingList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82B3ED8-E765-403D-B9A2-B5830C301375}">
      <dgm:prSet phldrT="[Text]"/>
      <dgm:spPr/>
      <dgm:t>
        <a:bodyPr/>
        <a:lstStyle/>
        <a:p>
          <a:r>
            <a:rPr lang="en-US" dirty="0" smtClean="0"/>
            <a:t>Level 25</a:t>
          </a:r>
          <a:endParaRPr lang="en-US" dirty="0"/>
        </a:p>
      </dgm:t>
    </dgm:pt>
    <dgm:pt modelId="{B6B954D1-F24C-4496-9869-13A9CFEA6AD2}" type="parTrans" cxnId="{58F49689-EB2F-49B7-846B-8401D3105B92}">
      <dgm:prSet/>
      <dgm:spPr/>
      <dgm:t>
        <a:bodyPr/>
        <a:lstStyle/>
        <a:p>
          <a:endParaRPr lang="en-US"/>
        </a:p>
      </dgm:t>
    </dgm:pt>
    <dgm:pt modelId="{1AAAC048-6D87-4302-A344-9010E2FD6780}" type="sibTrans" cxnId="{58F49689-EB2F-49B7-846B-8401D3105B92}">
      <dgm:prSet/>
      <dgm:spPr/>
      <dgm:t>
        <a:bodyPr/>
        <a:lstStyle/>
        <a:p>
          <a:endParaRPr lang="en-US"/>
        </a:p>
      </dgm:t>
    </dgm:pt>
    <dgm:pt modelId="{F9B5E4A2-9B30-4E78-AF35-3849498D1368}">
      <dgm:prSet phldrT="[Text]"/>
      <dgm:spPr/>
      <dgm:t>
        <a:bodyPr/>
        <a:lstStyle/>
        <a:p>
          <a:r>
            <a:rPr lang="en-US" dirty="0" smtClean="0"/>
            <a:t>Reward Discount</a:t>
          </a:r>
        </a:p>
        <a:p>
          <a:endParaRPr lang="en-US" dirty="0" smtClean="0"/>
        </a:p>
        <a:p>
          <a:r>
            <a:rPr lang="en-US" dirty="0" smtClean="0"/>
            <a:t>Only pay 95%</a:t>
          </a:r>
        </a:p>
        <a:p>
          <a:endParaRPr lang="en-US" dirty="0" smtClean="0"/>
        </a:p>
        <a:p>
          <a:r>
            <a:rPr lang="en-US" dirty="0" smtClean="0"/>
            <a:t>5% Bonus per Material</a:t>
          </a:r>
          <a:endParaRPr lang="en-US" dirty="0"/>
        </a:p>
      </dgm:t>
    </dgm:pt>
    <dgm:pt modelId="{11891DD9-B325-4697-805D-F2744B51F28D}" type="parTrans" cxnId="{002BBB39-42B0-443C-BBFE-CCE1600C7F3F}">
      <dgm:prSet/>
      <dgm:spPr/>
      <dgm:t>
        <a:bodyPr/>
        <a:lstStyle/>
        <a:p>
          <a:endParaRPr lang="en-US"/>
        </a:p>
      </dgm:t>
    </dgm:pt>
    <dgm:pt modelId="{BB5E4612-A2AB-439F-A3FC-EAE08AF6BBDE}" type="sibTrans" cxnId="{002BBB39-42B0-443C-BBFE-CCE1600C7F3F}">
      <dgm:prSet/>
      <dgm:spPr/>
      <dgm:t>
        <a:bodyPr/>
        <a:lstStyle/>
        <a:p>
          <a:endParaRPr lang="en-US"/>
        </a:p>
      </dgm:t>
    </dgm:pt>
    <dgm:pt modelId="{D4FC1F9B-9474-46A1-B6A4-BD592C769416}">
      <dgm:prSet phldrT="[Text]"/>
      <dgm:spPr/>
      <dgm:t>
        <a:bodyPr/>
        <a:lstStyle/>
        <a:p>
          <a:r>
            <a:rPr lang="en-US" dirty="0" smtClean="0"/>
            <a:t>Level 20</a:t>
          </a:r>
          <a:endParaRPr lang="en-US" dirty="0"/>
        </a:p>
      </dgm:t>
    </dgm:pt>
    <dgm:pt modelId="{64D86179-F0AC-484A-97F3-27B479C9D2F6}" type="parTrans" cxnId="{1665DE7C-D60A-404C-BA00-D612632D07DD}">
      <dgm:prSet/>
      <dgm:spPr/>
      <dgm:t>
        <a:bodyPr/>
        <a:lstStyle/>
        <a:p>
          <a:endParaRPr lang="en-US"/>
        </a:p>
      </dgm:t>
    </dgm:pt>
    <dgm:pt modelId="{BA7B8FAA-7DFF-482E-848F-A67AEB1CF6B1}" type="sibTrans" cxnId="{1665DE7C-D60A-404C-BA00-D612632D07DD}">
      <dgm:prSet/>
      <dgm:spPr/>
      <dgm:t>
        <a:bodyPr/>
        <a:lstStyle/>
        <a:p>
          <a:endParaRPr lang="en-US"/>
        </a:p>
      </dgm:t>
    </dgm:pt>
    <dgm:pt modelId="{1F639FD7-FC86-4BD1-8EA8-7AFCDB7C575A}">
      <dgm:prSet phldrT="[Text]"/>
      <dgm:spPr/>
      <dgm:t>
        <a:bodyPr/>
        <a:lstStyle/>
        <a:p>
          <a:r>
            <a:rPr lang="en-US" dirty="0" smtClean="0"/>
            <a:t>Level 10</a:t>
          </a:r>
          <a:endParaRPr lang="en-US" dirty="0"/>
        </a:p>
      </dgm:t>
    </dgm:pt>
    <dgm:pt modelId="{AD21AE87-76B5-43C2-B867-681049201242}" type="parTrans" cxnId="{B546E58F-751C-408E-9316-735C9B2763EE}">
      <dgm:prSet/>
      <dgm:spPr/>
      <dgm:t>
        <a:bodyPr/>
        <a:lstStyle/>
        <a:p>
          <a:endParaRPr lang="en-US"/>
        </a:p>
      </dgm:t>
    </dgm:pt>
    <dgm:pt modelId="{4B5EDC9D-8010-46DC-B8C7-80FECBB8813D}" type="sibTrans" cxnId="{B546E58F-751C-408E-9316-735C9B2763EE}">
      <dgm:prSet/>
      <dgm:spPr/>
      <dgm:t>
        <a:bodyPr/>
        <a:lstStyle/>
        <a:p>
          <a:endParaRPr lang="en-US"/>
        </a:p>
      </dgm:t>
    </dgm:pt>
    <dgm:pt modelId="{A78CF39E-3C92-4231-B193-2B1B4562EC18}">
      <dgm:prSet phldrT="[Text]"/>
      <dgm:spPr/>
      <dgm:t>
        <a:bodyPr/>
        <a:lstStyle/>
        <a:p>
          <a:r>
            <a:rPr lang="en-US" dirty="0" smtClean="0"/>
            <a:t>2% Bonus per Material</a:t>
          </a:r>
          <a:endParaRPr lang="en-US" dirty="0"/>
        </a:p>
      </dgm:t>
    </dgm:pt>
    <dgm:pt modelId="{76E9109F-3DAD-4AAC-B121-040BB573A67E}" type="parTrans" cxnId="{CF8499C6-C96B-4DF7-A43F-091C9EA3F885}">
      <dgm:prSet/>
      <dgm:spPr/>
      <dgm:t>
        <a:bodyPr/>
        <a:lstStyle/>
        <a:p>
          <a:endParaRPr lang="en-US"/>
        </a:p>
      </dgm:t>
    </dgm:pt>
    <dgm:pt modelId="{4B17EEA1-79C8-4513-B88A-A9E3D9A6BBAC}" type="sibTrans" cxnId="{CF8499C6-C96B-4DF7-A43F-091C9EA3F885}">
      <dgm:prSet/>
      <dgm:spPr/>
      <dgm:t>
        <a:bodyPr/>
        <a:lstStyle/>
        <a:p>
          <a:endParaRPr lang="en-US"/>
        </a:p>
      </dgm:t>
    </dgm:pt>
    <dgm:pt modelId="{9EAF9FC2-F3A5-4E59-B51F-00B48DD2F2EB}">
      <dgm:prSet phldrT="[Text]"/>
      <dgm:spPr/>
      <dgm:t>
        <a:bodyPr/>
        <a:lstStyle/>
        <a:p>
          <a:r>
            <a:rPr lang="en-US" dirty="0" smtClean="0"/>
            <a:t>Level 1</a:t>
          </a:r>
          <a:endParaRPr lang="en-US" dirty="0"/>
        </a:p>
      </dgm:t>
    </dgm:pt>
    <dgm:pt modelId="{417BEEC1-1A24-48B8-BB3C-34D8089EC196}" type="parTrans" cxnId="{B27DC05B-BE76-436C-B1C4-1297A548A88D}">
      <dgm:prSet/>
      <dgm:spPr/>
      <dgm:t>
        <a:bodyPr/>
        <a:lstStyle/>
        <a:p>
          <a:endParaRPr lang="en-US"/>
        </a:p>
      </dgm:t>
    </dgm:pt>
    <dgm:pt modelId="{FA1C6C10-2743-4803-B417-7DE87B8A5A8F}" type="sibTrans" cxnId="{B27DC05B-BE76-436C-B1C4-1297A548A88D}">
      <dgm:prSet/>
      <dgm:spPr/>
      <dgm:t>
        <a:bodyPr/>
        <a:lstStyle/>
        <a:p>
          <a:endParaRPr lang="en-US"/>
        </a:p>
      </dgm:t>
    </dgm:pt>
    <dgm:pt modelId="{14DC0861-719E-455C-A6F0-D34F62AE43B7}">
      <dgm:prSet phldrT="[Text]"/>
      <dgm:spPr/>
      <dgm:t>
        <a:bodyPr/>
        <a:lstStyle/>
        <a:p>
          <a:r>
            <a:rPr lang="en-US" dirty="0" smtClean="0"/>
            <a:t>Level Up For More!</a:t>
          </a:r>
          <a:endParaRPr lang="en-US" dirty="0"/>
        </a:p>
      </dgm:t>
    </dgm:pt>
    <dgm:pt modelId="{C0BD011A-1FCA-4E57-B1CC-49D06674C2DF}" type="parTrans" cxnId="{FDF9CC05-503E-424F-B8F0-5612A5CE2FA9}">
      <dgm:prSet/>
      <dgm:spPr/>
      <dgm:t>
        <a:bodyPr/>
        <a:lstStyle/>
        <a:p>
          <a:endParaRPr lang="en-US"/>
        </a:p>
      </dgm:t>
    </dgm:pt>
    <dgm:pt modelId="{5518D6F8-AB91-456D-938A-1B5C4AA1194F}" type="sibTrans" cxnId="{FDF9CC05-503E-424F-B8F0-5612A5CE2FA9}">
      <dgm:prSet/>
      <dgm:spPr/>
      <dgm:t>
        <a:bodyPr/>
        <a:lstStyle/>
        <a:p>
          <a:endParaRPr lang="en-US"/>
        </a:p>
      </dgm:t>
    </dgm:pt>
    <dgm:pt modelId="{CDC3BE65-6EA5-45E3-BBA9-19785FC025E7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Reward Discount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Only pay 96%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4% Bonus per Material</a:t>
          </a:r>
        </a:p>
      </dgm:t>
    </dgm:pt>
    <dgm:pt modelId="{506872AE-F23F-461B-AA4B-F80FB9F96AFC}" type="parTrans" cxnId="{512563A3-55E1-4974-B0C1-69019386C68C}">
      <dgm:prSet/>
      <dgm:spPr/>
      <dgm:t>
        <a:bodyPr/>
        <a:lstStyle/>
        <a:p>
          <a:endParaRPr lang="en-US"/>
        </a:p>
      </dgm:t>
    </dgm:pt>
    <dgm:pt modelId="{075A8612-F332-4F55-8B12-7271AE4B8F96}" type="sibTrans" cxnId="{512563A3-55E1-4974-B0C1-69019386C68C}">
      <dgm:prSet/>
      <dgm:spPr/>
      <dgm:t>
        <a:bodyPr/>
        <a:lstStyle/>
        <a:p>
          <a:endParaRPr lang="en-US"/>
        </a:p>
      </dgm:t>
    </dgm:pt>
    <dgm:pt modelId="{A0118904-2C8C-B946-B5BC-E22BB670E582}">
      <dgm:prSet/>
      <dgm:spPr/>
      <dgm:t>
        <a:bodyPr/>
        <a:lstStyle/>
        <a:p>
          <a:r>
            <a:rPr lang="en-US" dirty="0" smtClean="0"/>
            <a:t>Level 5</a:t>
          </a:r>
          <a:endParaRPr lang="en-US" dirty="0"/>
        </a:p>
      </dgm:t>
    </dgm:pt>
    <dgm:pt modelId="{BABEE5A4-A7D6-8747-9E15-096AA930DD23}" type="parTrans" cxnId="{06CBE82B-042E-BD46-9A69-98868C775B60}">
      <dgm:prSet/>
      <dgm:spPr/>
      <dgm:t>
        <a:bodyPr/>
        <a:lstStyle/>
        <a:p>
          <a:endParaRPr lang="en-US"/>
        </a:p>
      </dgm:t>
    </dgm:pt>
    <dgm:pt modelId="{4ADD2CA0-5020-7545-BABE-0E166508E36D}" type="sibTrans" cxnId="{06CBE82B-042E-BD46-9A69-98868C775B60}">
      <dgm:prSet/>
      <dgm:spPr/>
      <dgm:t>
        <a:bodyPr/>
        <a:lstStyle/>
        <a:p>
          <a:endParaRPr lang="en-US"/>
        </a:p>
      </dgm:t>
    </dgm:pt>
    <dgm:pt modelId="{A9DBF554-4717-614C-BC66-40DFEBD89C71}">
      <dgm:prSet/>
      <dgm:spPr/>
      <dgm:t>
        <a:bodyPr/>
        <a:lstStyle/>
        <a:p>
          <a:r>
            <a:rPr lang="en-US" dirty="0" smtClean="0"/>
            <a:t>Level 15</a:t>
          </a:r>
          <a:endParaRPr lang="en-US" dirty="0"/>
        </a:p>
      </dgm:t>
    </dgm:pt>
    <dgm:pt modelId="{83313062-B77A-3540-B36C-1A955442F5D5}" type="parTrans" cxnId="{F4889641-651A-CC42-B61D-C36D208DE7DB}">
      <dgm:prSet/>
      <dgm:spPr/>
      <dgm:t>
        <a:bodyPr/>
        <a:lstStyle/>
        <a:p>
          <a:endParaRPr lang="en-US"/>
        </a:p>
      </dgm:t>
    </dgm:pt>
    <dgm:pt modelId="{8EF825AD-63DF-0046-95A2-71F7D8609FF4}" type="sibTrans" cxnId="{F4889641-651A-CC42-B61D-C36D208DE7DB}">
      <dgm:prSet/>
      <dgm:spPr/>
      <dgm:t>
        <a:bodyPr/>
        <a:lstStyle/>
        <a:p>
          <a:endParaRPr lang="en-US"/>
        </a:p>
      </dgm:t>
    </dgm:pt>
    <dgm:pt modelId="{70BC31D5-0AF4-46BA-93EE-8EF6996A2CAF}" type="pres">
      <dgm:prSet presAssocID="{226286EE-C089-4DF6-B790-C0E96A276C09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1876178-43F6-4948-A0D3-F14C1B318357}" type="pres">
      <dgm:prSet presAssocID="{282B3ED8-E765-403D-B9A2-B5830C301375}" presName="parentText_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85952E-5A9A-4DBA-A11B-341A18AC70E2}" type="pres">
      <dgm:prSet presAssocID="{282B3ED8-E765-403D-B9A2-B5830C301375}" presName="childText_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62A4AE-7902-460B-9788-9EB75935EC1D}" type="pres">
      <dgm:prSet presAssocID="{282B3ED8-E765-403D-B9A2-B5830C301375}" presName="accentShape_1" presStyleCnt="0"/>
      <dgm:spPr/>
    </dgm:pt>
    <dgm:pt modelId="{05EA762F-3D1E-4794-A4BC-DF5E651273C6}" type="pres">
      <dgm:prSet presAssocID="{282B3ED8-E765-403D-B9A2-B5830C301375}" presName="imageRepeatNode" presStyleLbl="node1" presStyleIdx="0" presStyleCnt="6"/>
      <dgm:spPr/>
      <dgm:t>
        <a:bodyPr/>
        <a:lstStyle/>
        <a:p>
          <a:endParaRPr lang="en-US"/>
        </a:p>
      </dgm:t>
    </dgm:pt>
    <dgm:pt modelId="{7AA2BBA0-80E2-45BD-8D19-62C1D7B66999}" type="pres">
      <dgm:prSet presAssocID="{D4FC1F9B-9474-46A1-B6A4-BD592C769416}" presName="parentText_2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859E3F-DF56-43ED-8EA1-39C3E68DBEEA}" type="pres">
      <dgm:prSet presAssocID="{D4FC1F9B-9474-46A1-B6A4-BD592C769416}" presName="childText_2" presStyleLbl="node2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46F971-5367-46D1-8CED-860689B4DC32}" type="pres">
      <dgm:prSet presAssocID="{D4FC1F9B-9474-46A1-B6A4-BD592C769416}" presName="accentShape_2" presStyleCnt="0"/>
      <dgm:spPr/>
    </dgm:pt>
    <dgm:pt modelId="{18553315-0A83-483D-AC50-A025DD74DD29}" type="pres">
      <dgm:prSet presAssocID="{D4FC1F9B-9474-46A1-B6A4-BD592C769416}" presName="imageRepeatNode" presStyleLbl="node1" presStyleIdx="1" presStyleCnt="6"/>
      <dgm:spPr/>
      <dgm:t>
        <a:bodyPr/>
        <a:lstStyle/>
        <a:p>
          <a:endParaRPr lang="en-US"/>
        </a:p>
      </dgm:t>
    </dgm:pt>
    <dgm:pt modelId="{B95B3BDD-E354-7F48-92DA-D4620813DBB8}" type="pres">
      <dgm:prSet presAssocID="{A9DBF554-4717-614C-BC66-40DFEBD89C71}" presName="parentText_3" presStyleLbl="node1" presStyleIdx="1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B497D9-630B-CE4D-A372-B5F4AA957DE7}" type="pres">
      <dgm:prSet presAssocID="{A9DBF554-4717-614C-BC66-40DFEBD89C71}" presName="childText_3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A0252BC4-FA73-9443-90A4-201776B74C61}" type="pres">
      <dgm:prSet presAssocID="{A9DBF554-4717-614C-BC66-40DFEBD89C71}" presName="accentShape_3" presStyleCnt="0"/>
      <dgm:spPr/>
    </dgm:pt>
    <dgm:pt modelId="{62FC8E8E-B707-4C40-B2CB-3B545D57B362}" type="pres">
      <dgm:prSet presAssocID="{A9DBF554-4717-614C-BC66-40DFEBD89C71}" presName="imageRepeatNode" presStyleLbl="node1" presStyleIdx="2" presStyleCnt="6"/>
      <dgm:spPr/>
      <dgm:t>
        <a:bodyPr/>
        <a:lstStyle/>
        <a:p>
          <a:endParaRPr lang="en-US"/>
        </a:p>
      </dgm:t>
    </dgm:pt>
    <dgm:pt modelId="{A4D9C650-6440-AE47-B8BF-2221B5F8DEFB}" type="pres">
      <dgm:prSet presAssocID="{1F639FD7-FC86-4BD1-8EA8-7AFCDB7C575A}" presName="parentText_4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2E3D69-788F-3342-9153-E1292EAFB4CF}" type="pres">
      <dgm:prSet presAssocID="{1F639FD7-FC86-4BD1-8EA8-7AFCDB7C575A}" presName="childText_4" presStyleLbl="node2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08BD64-8652-B843-B918-F353EF698F80}" type="pres">
      <dgm:prSet presAssocID="{1F639FD7-FC86-4BD1-8EA8-7AFCDB7C575A}" presName="accentShape_4" presStyleCnt="0"/>
      <dgm:spPr/>
    </dgm:pt>
    <dgm:pt modelId="{D6158201-AB98-4E48-A904-7C25DE585961}" type="pres">
      <dgm:prSet presAssocID="{1F639FD7-FC86-4BD1-8EA8-7AFCDB7C575A}" presName="imageRepeatNode" presStyleLbl="node1" presStyleIdx="3" presStyleCnt="6"/>
      <dgm:spPr/>
      <dgm:t>
        <a:bodyPr/>
        <a:lstStyle/>
        <a:p>
          <a:endParaRPr lang="en-US"/>
        </a:p>
      </dgm:t>
    </dgm:pt>
    <dgm:pt modelId="{051A37D2-AFF7-FE48-A3BA-ED27330D8E2A}" type="pres">
      <dgm:prSet presAssocID="{A0118904-2C8C-B946-B5BC-E22BB670E582}" presName="parentText_5" presStyleLbl="node1" presStyleIdx="3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9C4CDF-4ECB-384C-92DB-AB3340D17C98}" type="pres">
      <dgm:prSet presAssocID="{A0118904-2C8C-B946-B5BC-E22BB670E582}" presName="childText_5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810CEAD7-276A-D440-BA9C-3E894C15C617}" type="pres">
      <dgm:prSet presAssocID="{A0118904-2C8C-B946-B5BC-E22BB670E582}" presName="accentShape_5" presStyleCnt="0"/>
      <dgm:spPr/>
    </dgm:pt>
    <dgm:pt modelId="{49B623AF-0E9D-3A45-8EFA-2061DAB9A4B6}" type="pres">
      <dgm:prSet presAssocID="{A0118904-2C8C-B946-B5BC-E22BB670E582}" presName="imageRepeatNode" presStyleLbl="node1" presStyleIdx="4" presStyleCnt="6"/>
      <dgm:spPr/>
      <dgm:t>
        <a:bodyPr/>
        <a:lstStyle/>
        <a:p>
          <a:endParaRPr lang="en-US"/>
        </a:p>
      </dgm:t>
    </dgm:pt>
    <dgm:pt modelId="{52122CA8-6FEA-8246-A01C-5B444BEA0328}" type="pres">
      <dgm:prSet presAssocID="{9EAF9FC2-F3A5-4E59-B51F-00B48DD2F2EB}" presName="parentText_6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DFAC82-5AE5-B44C-9F41-FAC574567E90}" type="pres">
      <dgm:prSet presAssocID="{9EAF9FC2-F3A5-4E59-B51F-00B48DD2F2EB}" presName="childText_6" presStyleLbl="node2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93B4F2-4DA1-7F46-994C-EB3F01581A0E}" type="pres">
      <dgm:prSet presAssocID="{9EAF9FC2-F3A5-4E59-B51F-00B48DD2F2EB}" presName="accentShape_6" presStyleCnt="0"/>
      <dgm:spPr/>
    </dgm:pt>
    <dgm:pt modelId="{D2BC8986-9AF3-4BB9-BAD5-7BADF23ACD14}" type="pres">
      <dgm:prSet presAssocID="{9EAF9FC2-F3A5-4E59-B51F-00B48DD2F2EB}" presName="imageRepeatNode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8C3ADD19-D090-9542-846F-B4CD68ABB319}" type="presOf" srcId="{A0118904-2C8C-B946-B5BC-E22BB670E582}" destId="{051A37D2-AFF7-FE48-A3BA-ED27330D8E2A}" srcOrd="0" destOrd="0" presId="urn:microsoft.com/office/officeart/2009/3/layout/BlockDescendingList"/>
    <dgm:cxn modelId="{62386403-AC8D-094A-A3A8-D937DCCE62C4}" type="presOf" srcId="{A9DBF554-4717-614C-BC66-40DFEBD89C71}" destId="{62FC8E8E-B707-4C40-B2CB-3B545D57B362}" srcOrd="1" destOrd="0" presId="urn:microsoft.com/office/officeart/2009/3/layout/BlockDescendingList"/>
    <dgm:cxn modelId="{B8D361DF-B6ED-FA49-B4E3-6EDED52F6827}" type="presOf" srcId="{1F639FD7-FC86-4BD1-8EA8-7AFCDB7C575A}" destId="{D6158201-AB98-4E48-A904-7C25DE585961}" srcOrd="1" destOrd="0" presId="urn:microsoft.com/office/officeart/2009/3/layout/BlockDescendingList"/>
    <dgm:cxn modelId="{CF8499C6-C96B-4DF7-A43F-091C9EA3F885}" srcId="{1F639FD7-FC86-4BD1-8EA8-7AFCDB7C575A}" destId="{A78CF39E-3C92-4231-B193-2B1B4562EC18}" srcOrd="0" destOrd="0" parTransId="{76E9109F-3DAD-4AAC-B121-040BB573A67E}" sibTransId="{4B17EEA1-79C8-4513-B88A-A9E3D9A6BBAC}"/>
    <dgm:cxn modelId="{CC97DCCB-0415-7347-B6A7-1D9335A6BCDB}" type="presOf" srcId="{A78CF39E-3C92-4231-B193-2B1B4562EC18}" destId="{5A2E3D69-788F-3342-9153-E1292EAFB4CF}" srcOrd="0" destOrd="0" presId="urn:microsoft.com/office/officeart/2009/3/layout/BlockDescendingList"/>
    <dgm:cxn modelId="{63AECB4D-04E4-4AE9-970F-0EBE9CBA93AC}" type="presOf" srcId="{D4FC1F9B-9474-46A1-B6A4-BD592C769416}" destId="{18553315-0A83-483D-AC50-A025DD74DD29}" srcOrd="1" destOrd="0" presId="urn:microsoft.com/office/officeart/2009/3/layout/BlockDescendingList"/>
    <dgm:cxn modelId="{B27DC05B-BE76-436C-B1C4-1297A548A88D}" srcId="{226286EE-C089-4DF6-B790-C0E96A276C09}" destId="{9EAF9FC2-F3A5-4E59-B51F-00B48DD2F2EB}" srcOrd="5" destOrd="0" parTransId="{417BEEC1-1A24-48B8-BB3C-34D8089EC196}" sibTransId="{FA1C6C10-2743-4803-B417-7DE87B8A5A8F}"/>
    <dgm:cxn modelId="{E8A1BAA4-D6FD-47F3-BFD0-A3F1680F8381}" type="presOf" srcId="{282B3ED8-E765-403D-B9A2-B5830C301375}" destId="{C1876178-43F6-4948-A0D3-F14C1B318357}" srcOrd="0" destOrd="0" presId="urn:microsoft.com/office/officeart/2009/3/layout/BlockDescendingList"/>
    <dgm:cxn modelId="{65186DC6-5CB2-46B2-902F-E545D3B3DF3A}" type="presOf" srcId="{CDC3BE65-6EA5-45E3-BBA9-19785FC025E7}" destId="{94859E3F-DF56-43ED-8EA1-39C3E68DBEEA}" srcOrd="0" destOrd="0" presId="urn:microsoft.com/office/officeart/2009/3/layout/BlockDescendingList"/>
    <dgm:cxn modelId="{F2B2DFDC-6AFF-8542-98E4-CE3FB13A2220}" type="presOf" srcId="{1F639FD7-FC86-4BD1-8EA8-7AFCDB7C575A}" destId="{A4D9C650-6440-AE47-B8BF-2221B5F8DEFB}" srcOrd="0" destOrd="0" presId="urn:microsoft.com/office/officeart/2009/3/layout/BlockDescendingList"/>
    <dgm:cxn modelId="{1665DE7C-D60A-404C-BA00-D612632D07DD}" srcId="{226286EE-C089-4DF6-B790-C0E96A276C09}" destId="{D4FC1F9B-9474-46A1-B6A4-BD592C769416}" srcOrd="1" destOrd="0" parTransId="{64D86179-F0AC-484A-97F3-27B479C9D2F6}" sibTransId="{BA7B8FAA-7DFF-482E-848F-A67AEB1CF6B1}"/>
    <dgm:cxn modelId="{B546E58F-751C-408E-9316-735C9B2763EE}" srcId="{226286EE-C089-4DF6-B790-C0E96A276C09}" destId="{1F639FD7-FC86-4BD1-8EA8-7AFCDB7C575A}" srcOrd="3" destOrd="0" parTransId="{AD21AE87-76B5-43C2-B867-681049201242}" sibTransId="{4B5EDC9D-8010-46DC-B8C7-80FECBB8813D}"/>
    <dgm:cxn modelId="{06CBE82B-042E-BD46-9A69-98868C775B60}" srcId="{226286EE-C089-4DF6-B790-C0E96A276C09}" destId="{A0118904-2C8C-B946-B5BC-E22BB670E582}" srcOrd="4" destOrd="0" parTransId="{BABEE5A4-A7D6-8747-9E15-096AA930DD23}" sibTransId="{4ADD2CA0-5020-7545-BABE-0E166508E36D}"/>
    <dgm:cxn modelId="{389747F8-AFF7-8D49-BBC6-9DE79CE0D90D}" type="presOf" srcId="{9EAF9FC2-F3A5-4E59-B51F-00B48DD2F2EB}" destId="{52122CA8-6FEA-8246-A01C-5B444BEA0328}" srcOrd="0" destOrd="0" presId="urn:microsoft.com/office/officeart/2009/3/layout/BlockDescendingList"/>
    <dgm:cxn modelId="{22E6F19A-87D1-5D46-B1D6-27560E28A0A7}" type="presOf" srcId="{9EAF9FC2-F3A5-4E59-B51F-00B48DD2F2EB}" destId="{D2BC8986-9AF3-4BB9-BAD5-7BADF23ACD14}" srcOrd="1" destOrd="0" presId="urn:microsoft.com/office/officeart/2009/3/layout/BlockDescendingList"/>
    <dgm:cxn modelId="{B4996CC1-3132-48C1-A4E8-D5EA61C18696}" type="presOf" srcId="{226286EE-C089-4DF6-B790-C0E96A276C09}" destId="{70BC31D5-0AF4-46BA-93EE-8EF6996A2CAF}" srcOrd="0" destOrd="0" presId="urn:microsoft.com/office/officeart/2009/3/layout/BlockDescendingList"/>
    <dgm:cxn modelId="{59F80068-E15A-46AD-B8B1-A2BBA7554BA2}" type="presOf" srcId="{F9B5E4A2-9B30-4E78-AF35-3849498D1368}" destId="{A585952E-5A9A-4DBA-A11B-341A18AC70E2}" srcOrd="0" destOrd="0" presId="urn:microsoft.com/office/officeart/2009/3/layout/BlockDescendingList"/>
    <dgm:cxn modelId="{B46C8FFD-E2D8-4FF2-99B1-8F2D3FCD9622}" type="presOf" srcId="{282B3ED8-E765-403D-B9A2-B5830C301375}" destId="{05EA762F-3D1E-4794-A4BC-DF5E651273C6}" srcOrd="1" destOrd="0" presId="urn:microsoft.com/office/officeart/2009/3/layout/BlockDescendingList"/>
    <dgm:cxn modelId="{03393EAA-D33F-3740-86F6-82EC7A60A81F}" type="presOf" srcId="{A0118904-2C8C-B946-B5BC-E22BB670E582}" destId="{49B623AF-0E9D-3A45-8EFA-2061DAB9A4B6}" srcOrd="1" destOrd="0" presId="urn:microsoft.com/office/officeart/2009/3/layout/BlockDescendingList"/>
    <dgm:cxn modelId="{FDF9CC05-503E-424F-B8F0-5612A5CE2FA9}" srcId="{9EAF9FC2-F3A5-4E59-B51F-00B48DD2F2EB}" destId="{14DC0861-719E-455C-A6F0-D34F62AE43B7}" srcOrd="0" destOrd="0" parTransId="{C0BD011A-1FCA-4E57-B1CC-49D06674C2DF}" sibTransId="{5518D6F8-AB91-456D-938A-1B5C4AA1194F}"/>
    <dgm:cxn modelId="{85E1531D-CE1C-8844-B884-F4F1DF63D676}" type="presOf" srcId="{14DC0861-719E-455C-A6F0-D34F62AE43B7}" destId="{D3DFAC82-5AE5-B44C-9F41-FAC574567E90}" srcOrd="0" destOrd="0" presId="urn:microsoft.com/office/officeart/2009/3/layout/BlockDescendingList"/>
    <dgm:cxn modelId="{F4889641-651A-CC42-B61D-C36D208DE7DB}" srcId="{226286EE-C089-4DF6-B790-C0E96A276C09}" destId="{A9DBF554-4717-614C-BC66-40DFEBD89C71}" srcOrd="2" destOrd="0" parTransId="{83313062-B77A-3540-B36C-1A955442F5D5}" sibTransId="{8EF825AD-63DF-0046-95A2-71F7D8609FF4}"/>
    <dgm:cxn modelId="{2E2D28E0-1DCC-4D6A-8C6D-3A92A23D76F8}" type="presOf" srcId="{D4FC1F9B-9474-46A1-B6A4-BD592C769416}" destId="{7AA2BBA0-80E2-45BD-8D19-62C1D7B66999}" srcOrd="0" destOrd="0" presId="urn:microsoft.com/office/officeart/2009/3/layout/BlockDescendingList"/>
    <dgm:cxn modelId="{002BBB39-42B0-443C-BBFE-CCE1600C7F3F}" srcId="{282B3ED8-E765-403D-B9A2-B5830C301375}" destId="{F9B5E4A2-9B30-4E78-AF35-3849498D1368}" srcOrd="0" destOrd="0" parTransId="{11891DD9-B325-4697-805D-F2744B51F28D}" sibTransId="{BB5E4612-A2AB-439F-A3FC-EAE08AF6BBDE}"/>
    <dgm:cxn modelId="{1208D6E6-4BCF-9342-B97C-235332801DDC}" type="presOf" srcId="{A9DBF554-4717-614C-BC66-40DFEBD89C71}" destId="{B95B3BDD-E354-7F48-92DA-D4620813DBB8}" srcOrd="0" destOrd="0" presId="urn:microsoft.com/office/officeart/2009/3/layout/BlockDescendingList"/>
    <dgm:cxn modelId="{58F49689-EB2F-49B7-846B-8401D3105B92}" srcId="{226286EE-C089-4DF6-B790-C0E96A276C09}" destId="{282B3ED8-E765-403D-B9A2-B5830C301375}" srcOrd="0" destOrd="0" parTransId="{B6B954D1-F24C-4496-9869-13A9CFEA6AD2}" sibTransId="{1AAAC048-6D87-4302-A344-9010E2FD6780}"/>
    <dgm:cxn modelId="{512563A3-55E1-4974-B0C1-69019386C68C}" srcId="{D4FC1F9B-9474-46A1-B6A4-BD592C769416}" destId="{CDC3BE65-6EA5-45E3-BBA9-19785FC025E7}" srcOrd="0" destOrd="0" parTransId="{506872AE-F23F-461B-AA4B-F80FB9F96AFC}" sibTransId="{075A8612-F332-4F55-8B12-7271AE4B8F96}"/>
    <dgm:cxn modelId="{6F368041-510E-4116-BD5C-EE4076DE1665}" type="presParOf" srcId="{70BC31D5-0AF4-46BA-93EE-8EF6996A2CAF}" destId="{C1876178-43F6-4948-A0D3-F14C1B318357}" srcOrd="0" destOrd="0" presId="urn:microsoft.com/office/officeart/2009/3/layout/BlockDescendingList"/>
    <dgm:cxn modelId="{4657066A-6FEC-4B6F-9E33-7A62720F1C38}" type="presParOf" srcId="{70BC31D5-0AF4-46BA-93EE-8EF6996A2CAF}" destId="{A585952E-5A9A-4DBA-A11B-341A18AC70E2}" srcOrd="1" destOrd="0" presId="urn:microsoft.com/office/officeart/2009/3/layout/BlockDescendingList"/>
    <dgm:cxn modelId="{2F3E26CC-B4C9-4BA3-A72D-7E58F19CC2DA}" type="presParOf" srcId="{70BC31D5-0AF4-46BA-93EE-8EF6996A2CAF}" destId="{7B62A4AE-7902-460B-9788-9EB75935EC1D}" srcOrd="2" destOrd="0" presId="urn:microsoft.com/office/officeart/2009/3/layout/BlockDescendingList"/>
    <dgm:cxn modelId="{58400A9B-4646-4B1D-AAB5-6B28CA77ED8E}" type="presParOf" srcId="{7B62A4AE-7902-460B-9788-9EB75935EC1D}" destId="{05EA762F-3D1E-4794-A4BC-DF5E651273C6}" srcOrd="0" destOrd="0" presId="urn:microsoft.com/office/officeart/2009/3/layout/BlockDescendingList"/>
    <dgm:cxn modelId="{BDDC12D8-0211-4984-9BB7-2A5D8C41E40A}" type="presParOf" srcId="{70BC31D5-0AF4-46BA-93EE-8EF6996A2CAF}" destId="{7AA2BBA0-80E2-45BD-8D19-62C1D7B66999}" srcOrd="3" destOrd="0" presId="urn:microsoft.com/office/officeart/2009/3/layout/BlockDescendingList"/>
    <dgm:cxn modelId="{869E2466-15B0-48AC-B906-115B95D70AD1}" type="presParOf" srcId="{70BC31D5-0AF4-46BA-93EE-8EF6996A2CAF}" destId="{94859E3F-DF56-43ED-8EA1-39C3E68DBEEA}" srcOrd="4" destOrd="0" presId="urn:microsoft.com/office/officeart/2009/3/layout/BlockDescendingList"/>
    <dgm:cxn modelId="{AA83AEF5-48D1-4AA8-9AB7-37EB0F453E81}" type="presParOf" srcId="{70BC31D5-0AF4-46BA-93EE-8EF6996A2CAF}" destId="{A346F971-5367-46D1-8CED-860689B4DC32}" srcOrd="5" destOrd="0" presId="urn:microsoft.com/office/officeart/2009/3/layout/BlockDescendingList"/>
    <dgm:cxn modelId="{552FD8DE-CD42-46C4-88C7-0D3C8F58AF75}" type="presParOf" srcId="{A346F971-5367-46D1-8CED-860689B4DC32}" destId="{18553315-0A83-483D-AC50-A025DD74DD29}" srcOrd="0" destOrd="0" presId="urn:microsoft.com/office/officeart/2009/3/layout/BlockDescendingList"/>
    <dgm:cxn modelId="{1CCB700E-3B2A-B443-B232-7B9DB537271C}" type="presParOf" srcId="{70BC31D5-0AF4-46BA-93EE-8EF6996A2CAF}" destId="{B95B3BDD-E354-7F48-92DA-D4620813DBB8}" srcOrd="6" destOrd="0" presId="urn:microsoft.com/office/officeart/2009/3/layout/BlockDescendingList"/>
    <dgm:cxn modelId="{CD75658C-11EF-814D-A0FE-9C65FA781525}" type="presParOf" srcId="{70BC31D5-0AF4-46BA-93EE-8EF6996A2CAF}" destId="{C8B497D9-630B-CE4D-A372-B5F4AA957DE7}" srcOrd="7" destOrd="0" presId="urn:microsoft.com/office/officeart/2009/3/layout/BlockDescendingList"/>
    <dgm:cxn modelId="{AB15B8FE-DAB3-DA49-939D-831E231A2743}" type="presParOf" srcId="{70BC31D5-0AF4-46BA-93EE-8EF6996A2CAF}" destId="{A0252BC4-FA73-9443-90A4-201776B74C61}" srcOrd="8" destOrd="0" presId="urn:microsoft.com/office/officeart/2009/3/layout/BlockDescendingList"/>
    <dgm:cxn modelId="{B77B70C4-5270-B04E-A5F7-F000DFA3D981}" type="presParOf" srcId="{A0252BC4-FA73-9443-90A4-201776B74C61}" destId="{62FC8E8E-B707-4C40-B2CB-3B545D57B362}" srcOrd="0" destOrd="0" presId="urn:microsoft.com/office/officeart/2009/3/layout/BlockDescendingList"/>
    <dgm:cxn modelId="{337914F4-C26E-E34F-833E-F5CA1060FFFD}" type="presParOf" srcId="{70BC31D5-0AF4-46BA-93EE-8EF6996A2CAF}" destId="{A4D9C650-6440-AE47-B8BF-2221B5F8DEFB}" srcOrd="9" destOrd="0" presId="urn:microsoft.com/office/officeart/2009/3/layout/BlockDescendingList"/>
    <dgm:cxn modelId="{B3966B89-1F06-DD48-82C9-B1D2BBB8A349}" type="presParOf" srcId="{70BC31D5-0AF4-46BA-93EE-8EF6996A2CAF}" destId="{5A2E3D69-788F-3342-9153-E1292EAFB4CF}" srcOrd="10" destOrd="0" presId="urn:microsoft.com/office/officeart/2009/3/layout/BlockDescendingList"/>
    <dgm:cxn modelId="{F5063FA9-EB3D-1443-B6AA-4FCA27F07D9D}" type="presParOf" srcId="{70BC31D5-0AF4-46BA-93EE-8EF6996A2CAF}" destId="{C108BD64-8652-B843-B918-F353EF698F80}" srcOrd="11" destOrd="0" presId="urn:microsoft.com/office/officeart/2009/3/layout/BlockDescendingList"/>
    <dgm:cxn modelId="{E3C70126-2917-F541-AE27-D92B4AD9EC4C}" type="presParOf" srcId="{C108BD64-8652-B843-B918-F353EF698F80}" destId="{D6158201-AB98-4E48-A904-7C25DE585961}" srcOrd="0" destOrd="0" presId="urn:microsoft.com/office/officeart/2009/3/layout/BlockDescendingList"/>
    <dgm:cxn modelId="{79424CF6-F721-8A4D-9A1D-B0DB9FCA131A}" type="presParOf" srcId="{70BC31D5-0AF4-46BA-93EE-8EF6996A2CAF}" destId="{051A37D2-AFF7-FE48-A3BA-ED27330D8E2A}" srcOrd="12" destOrd="0" presId="urn:microsoft.com/office/officeart/2009/3/layout/BlockDescendingList"/>
    <dgm:cxn modelId="{6021B375-0843-7947-B34F-B8BDB6201D4F}" type="presParOf" srcId="{70BC31D5-0AF4-46BA-93EE-8EF6996A2CAF}" destId="{199C4CDF-4ECB-384C-92DB-AB3340D17C98}" srcOrd="13" destOrd="0" presId="urn:microsoft.com/office/officeart/2009/3/layout/BlockDescendingList"/>
    <dgm:cxn modelId="{2148AEB6-671A-7143-96BE-BA0770F653A6}" type="presParOf" srcId="{70BC31D5-0AF4-46BA-93EE-8EF6996A2CAF}" destId="{810CEAD7-276A-D440-BA9C-3E894C15C617}" srcOrd="14" destOrd="0" presId="urn:microsoft.com/office/officeart/2009/3/layout/BlockDescendingList"/>
    <dgm:cxn modelId="{91D13C26-7E4A-6D4C-94AF-A0C9ACE95EDE}" type="presParOf" srcId="{810CEAD7-276A-D440-BA9C-3E894C15C617}" destId="{49B623AF-0E9D-3A45-8EFA-2061DAB9A4B6}" srcOrd="0" destOrd="0" presId="urn:microsoft.com/office/officeart/2009/3/layout/BlockDescendingList"/>
    <dgm:cxn modelId="{A921D781-2F85-5A4C-A866-888828038051}" type="presParOf" srcId="{70BC31D5-0AF4-46BA-93EE-8EF6996A2CAF}" destId="{52122CA8-6FEA-8246-A01C-5B444BEA0328}" srcOrd="15" destOrd="0" presId="urn:microsoft.com/office/officeart/2009/3/layout/BlockDescendingList"/>
    <dgm:cxn modelId="{4BBEDA57-3F03-0144-8F06-FBDFC73D7E75}" type="presParOf" srcId="{70BC31D5-0AF4-46BA-93EE-8EF6996A2CAF}" destId="{D3DFAC82-5AE5-B44C-9F41-FAC574567E90}" srcOrd="16" destOrd="0" presId="urn:microsoft.com/office/officeart/2009/3/layout/BlockDescendingList"/>
    <dgm:cxn modelId="{F2F7D9EE-2F90-1B4F-925E-375171F4274F}" type="presParOf" srcId="{70BC31D5-0AF4-46BA-93EE-8EF6996A2CAF}" destId="{7A93B4F2-4DA1-7F46-994C-EB3F01581A0E}" srcOrd="17" destOrd="0" presId="urn:microsoft.com/office/officeart/2009/3/layout/BlockDescendingList"/>
    <dgm:cxn modelId="{CC170EAB-0562-7041-B021-C1D2E1C0DBB2}" type="presParOf" srcId="{7A93B4F2-4DA1-7F46-994C-EB3F01581A0E}" destId="{D2BC8986-9AF3-4BB9-BAD5-7BADF23ACD14}" srcOrd="0" destOrd="0" presId="urn:microsoft.com/office/officeart/2009/3/layout/BlockDescending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FC8E8E-B707-4C40-B2CB-3B545D57B362}">
      <dsp:nvSpPr>
        <dsp:cNvPr id="0" name=""/>
        <dsp:cNvSpPr/>
      </dsp:nvSpPr>
      <dsp:spPr>
        <a:xfrm>
          <a:off x="3282074" y="875406"/>
          <a:ext cx="1400694" cy="3168916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0" rIns="137160" bIns="30480" numCol="1" spcCol="1270" anchor="ctr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Level 15</a:t>
          </a:r>
          <a:endParaRPr lang="en-US" sz="2400" kern="1200" dirty="0"/>
        </a:p>
      </dsp:txBody>
      <dsp:txXfrm rot="16200000">
        <a:off x="3031856" y="2119328"/>
        <a:ext cx="2852024" cy="364180"/>
      </dsp:txXfrm>
    </dsp:sp>
    <dsp:sp modelId="{D6158201-AB98-4E48-A904-7C25DE585961}">
      <dsp:nvSpPr>
        <dsp:cNvPr id="0" name=""/>
        <dsp:cNvSpPr/>
      </dsp:nvSpPr>
      <dsp:spPr>
        <a:xfrm>
          <a:off x="4811141" y="1271520"/>
          <a:ext cx="1400694" cy="2772801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0" rIns="137160" bIns="30480" numCol="1" spcCol="1270" anchor="ctr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Level 10</a:t>
          </a:r>
          <a:endParaRPr lang="en-US" sz="2400" kern="1200" dirty="0"/>
        </a:p>
      </dsp:txBody>
      <dsp:txXfrm rot="16200000">
        <a:off x="4739174" y="2337191"/>
        <a:ext cx="2495521" cy="364180"/>
      </dsp:txXfrm>
    </dsp:sp>
    <dsp:sp modelId="{49B623AF-0E9D-3A45-8EFA-2061DAB9A4B6}">
      <dsp:nvSpPr>
        <dsp:cNvPr id="0" name=""/>
        <dsp:cNvSpPr/>
      </dsp:nvSpPr>
      <dsp:spPr>
        <a:xfrm>
          <a:off x="6340209" y="1667635"/>
          <a:ext cx="1400694" cy="237668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0" rIns="137160" bIns="30480" numCol="1" spcCol="1270" anchor="ctr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Level 5</a:t>
          </a:r>
          <a:endParaRPr lang="en-US" sz="2400" kern="1200" dirty="0"/>
        </a:p>
      </dsp:txBody>
      <dsp:txXfrm rot="16200000">
        <a:off x="6446493" y="2555054"/>
        <a:ext cx="2139018" cy="364180"/>
      </dsp:txXfrm>
    </dsp:sp>
    <dsp:sp modelId="{18553315-0A83-483D-AC50-A025DD74DD29}">
      <dsp:nvSpPr>
        <dsp:cNvPr id="0" name=""/>
        <dsp:cNvSpPr/>
      </dsp:nvSpPr>
      <dsp:spPr>
        <a:xfrm>
          <a:off x="1753007" y="479291"/>
          <a:ext cx="1400694" cy="3565030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0" rIns="137160" bIns="30480" numCol="1" spcCol="1270" anchor="ctr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Level 20</a:t>
          </a:r>
          <a:endParaRPr lang="en-US" sz="2400" kern="1200" dirty="0"/>
        </a:p>
      </dsp:txBody>
      <dsp:txXfrm rot="16200000">
        <a:off x="1324537" y="1901465"/>
        <a:ext cx="3208527" cy="364180"/>
      </dsp:txXfrm>
    </dsp:sp>
    <dsp:sp modelId="{D2BC8986-9AF3-4BB9-BAD5-7BADF23ACD14}">
      <dsp:nvSpPr>
        <dsp:cNvPr id="0" name=""/>
        <dsp:cNvSpPr/>
      </dsp:nvSpPr>
      <dsp:spPr>
        <a:xfrm>
          <a:off x="7884490" y="2063749"/>
          <a:ext cx="1400694" cy="1980572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0" rIns="91440" bIns="30480" numCol="1" spcCol="1270" anchor="ctr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Level 1</a:t>
          </a:r>
          <a:endParaRPr lang="en-US" sz="2400" kern="1200" dirty="0"/>
        </a:p>
      </dsp:txBody>
      <dsp:txXfrm rot="16200000">
        <a:off x="8169027" y="2772917"/>
        <a:ext cx="1782515" cy="364180"/>
      </dsp:txXfrm>
    </dsp:sp>
    <dsp:sp modelId="{05EA762F-3D1E-4794-A4BC-DF5E651273C6}">
      <dsp:nvSpPr>
        <dsp:cNvPr id="0" name=""/>
        <dsp:cNvSpPr/>
      </dsp:nvSpPr>
      <dsp:spPr>
        <a:xfrm>
          <a:off x="223939" y="83177"/>
          <a:ext cx="1400694" cy="396114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0" rIns="137160" bIns="30480" numCol="1" spcCol="1270" anchor="ctr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Level 25</a:t>
          </a:r>
          <a:endParaRPr lang="en-US" sz="2400" kern="1200" dirty="0"/>
        </a:p>
      </dsp:txBody>
      <dsp:txXfrm rot="16200000">
        <a:off x="-382781" y="1683602"/>
        <a:ext cx="3565030" cy="364180"/>
      </dsp:txXfrm>
    </dsp:sp>
    <dsp:sp modelId="{A585952E-5A9A-4DBA-A11B-341A18AC70E2}">
      <dsp:nvSpPr>
        <dsp:cNvPr id="0" name=""/>
        <dsp:cNvSpPr/>
      </dsp:nvSpPr>
      <dsp:spPr>
        <a:xfrm>
          <a:off x="223939" y="83177"/>
          <a:ext cx="980485" cy="396114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Reward Discount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Only pay 95%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5% Bonus per Material</a:t>
          </a:r>
          <a:endParaRPr lang="en-US" sz="1800" kern="1200" dirty="0"/>
        </a:p>
      </dsp:txBody>
      <dsp:txXfrm>
        <a:off x="223939" y="83177"/>
        <a:ext cx="980485" cy="3961145"/>
      </dsp:txXfrm>
    </dsp:sp>
    <dsp:sp modelId="{94859E3F-DF56-43ED-8EA1-39C3E68DBEEA}">
      <dsp:nvSpPr>
        <dsp:cNvPr id="0" name=""/>
        <dsp:cNvSpPr/>
      </dsp:nvSpPr>
      <dsp:spPr>
        <a:xfrm>
          <a:off x="1753007" y="479291"/>
          <a:ext cx="980485" cy="356503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kern="1200" dirty="0" smtClean="0"/>
            <a:t>Reward Discount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800" kern="1200" dirty="0" smtClean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kern="1200" dirty="0" smtClean="0"/>
            <a:t>Only pay 96%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800" kern="1200" dirty="0" smtClean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kern="1200" dirty="0" smtClean="0"/>
            <a:t>4% Bonus per Material</a:t>
          </a:r>
        </a:p>
      </dsp:txBody>
      <dsp:txXfrm>
        <a:off x="1753007" y="479291"/>
        <a:ext cx="980485" cy="3565030"/>
      </dsp:txXfrm>
    </dsp:sp>
    <dsp:sp modelId="{5A2E3D69-788F-3342-9153-E1292EAFB4CF}">
      <dsp:nvSpPr>
        <dsp:cNvPr id="0" name=""/>
        <dsp:cNvSpPr/>
      </dsp:nvSpPr>
      <dsp:spPr>
        <a:xfrm>
          <a:off x="4811141" y="1271520"/>
          <a:ext cx="980485" cy="277280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2% Bonus per Material</a:t>
          </a:r>
          <a:endParaRPr lang="en-US" sz="1800" kern="1200" dirty="0"/>
        </a:p>
      </dsp:txBody>
      <dsp:txXfrm>
        <a:off x="4811141" y="1271520"/>
        <a:ext cx="980485" cy="2772801"/>
      </dsp:txXfrm>
    </dsp:sp>
    <dsp:sp modelId="{D3DFAC82-5AE5-B44C-9F41-FAC574567E90}">
      <dsp:nvSpPr>
        <dsp:cNvPr id="0" name=""/>
        <dsp:cNvSpPr/>
      </dsp:nvSpPr>
      <dsp:spPr>
        <a:xfrm>
          <a:off x="7884490" y="2063749"/>
          <a:ext cx="980485" cy="198057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Level Up For More!</a:t>
          </a:r>
          <a:endParaRPr lang="en-US" sz="1800" kern="1200" dirty="0"/>
        </a:p>
      </dsp:txBody>
      <dsp:txXfrm>
        <a:off x="7884490" y="2063749"/>
        <a:ext cx="980485" cy="19805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BlockDescendingList">
  <dgm:title val=""/>
  <dgm:desc val=""/>
  <dgm:catLst>
    <dgm:cat type="list" pri="18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13" srcId="10" destId="11" srcOrd="0" destOrd="0"/>
        <dgm:cxn modelId="14" srcId="10" destId="12" srcOrd="0" destOrd="0"/>
        <dgm:cxn modelId="50" srcId="0" destId="20" srcOrd="1" destOrd="0"/>
        <dgm:cxn modelId="23" srcId="20" destId="21" srcOrd="0" destOrd="0"/>
        <dgm:cxn modelId="24" srcId="20" destId="22" srcOrd="0" destOrd="0"/>
        <dgm:cxn modelId="60" srcId="0" destId="30" srcOrd="2" destOrd="0"/>
        <dgm:cxn modelId="33" srcId="30" destId="31" srcOrd="0" destOrd="0"/>
        <dgm:cxn modelId="34" srcId="30" destId="3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7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80" srcId="0" destId="7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0.5516"/>
        </dgm:alg>
        <dgm:choose name="Name3">
          <dgm:if name="Name4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l" for="ch" forName="accentShape_1" refType="w" fact="0"/>
              <dgm:constr type="t" for="ch" forName="accentShape_1" refType="h" fact="0"/>
              <dgm:constr type="w" for="ch" forName="accentShape_1" refType="w" fact="0.7146"/>
              <dgm:constr type="h" for="ch" forName="accentShape_1" refType="h" fact="0.9952"/>
              <dgm:constr type="l" for="ch" forName="parentText_1" refType="w" fact="0.513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</dgm:constrLst>
          </dgm:if>
          <dgm:else name="Name5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l" for="ch" forName="accentShape_1" refType="w" fact="0"/>
              <dgm:constr type="t" for="ch" forName="accentShape_1" refType="h" fact="0"/>
              <dgm:constr type="w" for="ch" forName="accentShape_1" refType="w" fact="0.7146"/>
              <dgm:constr type="h" for="ch" forName="accentShape_1" refType="h" fact="0.9952"/>
              <dgm:constr type="l" for="ch" forName="parentText_1" refType="w" fact="0.513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</dgm:constrLst>
          </dgm:else>
        </dgm:choose>
      </dgm:if>
      <dgm:if name="Name6" axis="ch" ptType="node" func="cnt" op="equ" val="2">
        <dgm:alg type="composite">
          <dgm:param type="ar" val="0.9804"/>
        </dgm:alg>
        <dgm:choose name="Name7">
          <dgm:if name="Name8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parentText_2" refType="primFontSz" refFor="des" refForName="parentText_1" op="equ"/>
              <dgm:constr type="primFontSz" for="des" forName="childText_2" refType="primFontSz" refFor="des" refForName="childText_1" op="equ"/>
              <dgm:constr type="l" for="ch" forName="accentShape_2" refType="w" fact="0.4393"/>
              <dgm:constr type="t" for="ch" forName="accentShape_2" refType="h" fact="0.1192"/>
              <dgm:constr type="w" for="ch" forName="accentShape_2" refType="w" fact="0.4021"/>
              <dgm:constr type="h" for="ch" forName="accentShape_2" refType="h" fact="0.876"/>
              <dgm:constr type="l" for="ch" forName="accentShape_1" refType="w" fact="0"/>
              <dgm:constr type="t" for="ch" forName="accentShape_1" refType="h" fact="0"/>
              <dgm:constr type="w" for="ch" forName="accentShape_1" refType="w" fact="0.4021"/>
              <dgm:constr type="h" for="ch" forName="accentShape_1" refType="h" fact="0.9952"/>
              <dgm:constr type="l" for="ch" forName="parentText_1" refType="w" fact="0.294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parentText_2" refType="w" fact="0.7339"/>
              <dgm:constr type="t" for="ch" forName="parentText_2" refType="h" fact="0.1192"/>
              <dgm:constr type="w" for="ch" forName="parentText_2" refType="w" refFor="ch" refForName="accentShape_1" fact="0.26"/>
              <dgm:constr type="h" for="ch" forName="parentText_2" refType="h" fact="0.78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439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</dgm:constrLst>
          </dgm:if>
          <dgm:else name="Name9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parentText_2" refType="primFontSz" refFor="des" refForName="parentText_1" op="equ"/>
              <dgm:constr type="primFontSz" for="des" forName="childText_2" refType="primFontSz" refFor="des" refForName="childText_1" op="equ"/>
              <dgm:constr type="l" for="ch" forName="accentShape_1" refType="w" fact="0.4393"/>
              <dgm:constr type="t" for="ch" forName="accentShape_2" refType="h" fact="0.1192"/>
              <dgm:constr type="w" for="ch" forName="accentShape_2" refType="w" fact="0.4021"/>
              <dgm:constr type="h" for="ch" forName="accentShape_2" refType="h" fact="0.876"/>
              <dgm:constr type="l" for="ch" forName="accentShape_2" refType="w" fact="0"/>
              <dgm:constr type="t" for="ch" forName="accentShape_1" refType="h" fact="0"/>
              <dgm:constr type="w" for="ch" forName="accentShape_1" refType="w" fact="0.4021"/>
              <dgm:constr type="h" for="ch" forName="accentShape_1" refType="h" fact="0.9952"/>
              <dgm:constr type="l" for="ch" forName="parentText_2" refType="w" fact="0.294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fact="0.78"/>
              <dgm:constr type="l" for="ch" forName="parentText_1" refType="w" fact="0.7339"/>
              <dgm:constr type="t" for="ch" forName="parentText_2" refType="h" fact="0.1192"/>
              <dgm:constr type="w" for="ch" forName="parentText_2" refType="w" refFor="ch" refForName="accentShape_1" fact="0.26"/>
              <dgm:constr type="h" for="ch" forName="parentText_2" refType="h" fact="0.78"/>
              <dgm:constr type="l" for="ch" forName="childText_2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1" refType="w" fact="0.439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</dgm:constrLst>
          </dgm:else>
        </dgm:choose>
      </dgm:if>
      <dgm:if name="Name10" axis="ch" ptType="node" func="cnt" op="equ" val="3">
        <dgm:alg type="composite">
          <dgm:param type="ar" val="1.4097"/>
        </dgm:alg>
        <dgm:choose name="Name11">
          <dgm:if name="Name12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2796"/>
              <dgm:constr type="h" for="ch" forName="accentShape_1" refType="h" fact="0.9952"/>
              <dgm:constr type="l" for="ch" forName="accentShape_2" refType="w" fact="0.3055"/>
              <dgm:constr type="t" for="ch" forName="accentShape_2" refType="h" fact="0.1192"/>
              <dgm:constr type="w" for="ch" forName="accentShape_2" refType="w" fact="0.2796"/>
              <dgm:constr type="h" for="ch" forName="accentShape_2" refType="h" fact="0.876"/>
              <dgm:constr type="l" for="ch" forName="accentShape_3" refType="w" fact="0.6101"/>
              <dgm:constr type="t" for="ch" forName="accentShape_3" refType="h" fact="0.2457"/>
              <dgm:constr type="w" for="ch" forName="accentShape_3" refType="w" fact="0.2796"/>
              <dgm:constr type="h" for="ch" forName="accentShape_3" refType="h" fact="0.7499"/>
              <dgm:constr type="l" for="ch" forName="parentText_1" refType="w" fact="0.2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5055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8101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3055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3" refType="w" fact="0.6101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</dgm:constrLst>
          </dgm:if>
          <dgm:else name="Name13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l" for="ch" forName="accentShape_3" refType="w" fact="0"/>
              <dgm:constr type="t" for="ch" forName="accentShape_1" refType="h" fact="0"/>
              <dgm:constr type="w" for="ch" forName="accentShape_1" refType="w" fact="0.2796"/>
              <dgm:constr type="h" for="ch" forName="accentShape_1" refType="h" fact="0.9952"/>
              <dgm:constr type="l" for="ch" forName="accentShape_2" refType="w" fact="0.3055"/>
              <dgm:constr type="t" for="ch" forName="accentShape_2" refType="h" fact="0.1192"/>
              <dgm:constr type="w" for="ch" forName="accentShape_2" refType="w" fact="0.2796"/>
              <dgm:constr type="h" for="ch" forName="accentShape_2" refType="h" fact="0.876"/>
              <dgm:constr type="l" for="ch" forName="accentShape_1" refType="w" fact="0.6101"/>
              <dgm:constr type="t" for="ch" forName="accentShape_3" refType="h" fact="0.2457"/>
              <dgm:constr type="w" for="ch" forName="accentShape_3" refType="w" fact="0.2796"/>
              <dgm:constr type="h" for="ch" forName="accentShape_3" refType="h" fact="0.7499"/>
              <dgm:constr type="l" for="ch" forName="parentText_3" refType="w" fact="0.2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5055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1" refType="w" fact="0.8101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childText_3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3055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1" refType="w" fact="0.6101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</dgm:constrLst>
          </dgm:else>
        </dgm:choose>
      </dgm:if>
      <dgm:if name="Name14" axis="ch" ptType="node" func="cnt" op="equ" val="4">
        <dgm:alg type="composite">
          <dgm:param type="ar" val="1.8305"/>
        </dgm:alg>
        <dgm:choose name="Name15">
          <dgm:if name="Name16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2153"/>
              <dgm:constr type="h" for="ch" forName="accentShape_1" refType="h" fact="0.9952"/>
              <dgm:constr type="l" for="ch" forName="accentShape_2" refType="w" fact="0.2353"/>
              <dgm:constr type="t" for="ch" forName="accentShape_2" refType="h" fact="0.1192"/>
              <dgm:constr type="w" for="ch" forName="accentShape_2" refType="w" fact="0.2153"/>
              <dgm:constr type="h" for="ch" forName="accentShape_2" refType="h" fact="0.876"/>
              <dgm:constr type="l" for="ch" forName="accentShape_3" refType="w" fact="0.4699"/>
              <dgm:constr type="t" for="ch" forName="accentShape_3" refType="h" fact="0.2457"/>
              <dgm:constr type="w" for="ch" forName="accentShape_3" refType="w" fact="0.2153"/>
              <dgm:constr type="h" for="ch" forName="accentShape_3" refType="h" fact="0.7495"/>
              <dgm:constr type="l" for="ch" forName="accentShape_4" refType="w" fact="0.6997"/>
              <dgm:constr type="t" for="ch" forName="accentShape_4" refType="h" fact="0.3696"/>
              <dgm:constr type="w" for="ch" forName="accentShape_4" refType="w" fact="0.2153"/>
              <dgm:constr type="h" for="ch" forName="accentShape_4" refType="h" fact="0.6256"/>
              <dgm:constr type="l" for="ch" forName="parentText_1" refType="w" fact="0.1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3953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629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8597"/>
              <dgm:constr type="t" for="ch" forName="parentText_4" refType="h" fact="0.3696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235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3" refType="w" fact="0.4699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  <dgm:constr type="l" for="ch" forName="childText_4" refType="w" fact="0.6997"/>
              <dgm:constr type="t" for="ch" forName="childText_4" refType="h" fact="0.3696"/>
              <dgm:constr type="w" for="ch" forName="childText_4" refType="w" refFor="ch" refForName="accentShape_4" fact="0.71"/>
              <dgm:constr type="h" for="ch" forName="childText_4" refType="h" fact="0.6261"/>
            </dgm:constrLst>
          </dgm:if>
          <dgm:else name="Name17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l" for="ch" forName="accentShape_4" refType="w" fact="0"/>
              <dgm:constr type="t" for="ch" forName="accentShape_1" refType="h" fact="0"/>
              <dgm:constr type="w" for="ch" forName="accentShape_1" refType="w" fact="0.2153"/>
              <dgm:constr type="h" for="ch" forName="accentShape_1" refType="h" fact="0.9952"/>
              <dgm:constr type="l" for="ch" forName="accentShape_3" refType="w" fact="0.2353"/>
              <dgm:constr type="t" for="ch" forName="accentShape_2" refType="h" fact="0.1192"/>
              <dgm:constr type="w" for="ch" forName="accentShape_2" refType="w" fact="0.2153"/>
              <dgm:constr type="h" for="ch" forName="accentShape_2" refType="h" fact="0.876"/>
              <dgm:constr type="l" for="ch" forName="accentShape_2" refType="w" fact="0.4699"/>
              <dgm:constr type="t" for="ch" forName="accentShape_3" refType="h" fact="0.2457"/>
              <dgm:constr type="w" for="ch" forName="accentShape_3" refType="w" fact="0.2153"/>
              <dgm:constr type="h" for="ch" forName="accentShape_3" refType="h" fact="0.7495"/>
              <dgm:constr type="l" for="ch" forName="accentShape_1" refType="w" fact="0.6997"/>
              <dgm:constr type="t" for="ch" forName="accentShape_4" refType="h" fact="0.3696"/>
              <dgm:constr type="w" for="ch" forName="accentShape_4" refType="w" fact="0.2153"/>
              <dgm:constr type="h" for="ch" forName="accentShape_4" refType="h" fact="0.6256"/>
              <dgm:constr type="l" for="ch" forName="parentText_4" refType="w" fact="0.16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3" refType="w" fact="0.3953"/>
              <dgm:constr type="t" for="ch" forName="parentText_2" refType="h" fact="0.1192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2" refType="w" fact="0.629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1" refType="w" fact="0.8597"/>
              <dgm:constr type="t" for="ch" forName="parentText_4" refType="h" fact="0.3696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childText_4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3" refType="w" fact="0.2353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808"/>
              <dgm:constr type="l" for="ch" forName="childText_2" refType="w" fact="0.4699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543"/>
              <dgm:constr type="l" for="ch" forName="childText_1" refType="w" fact="0.6997"/>
              <dgm:constr type="t" for="ch" forName="childText_4" refType="h" fact="0.3696"/>
              <dgm:constr type="w" for="ch" forName="childText_4" refType="w" refFor="ch" refForName="accentShape_4" fact="0.71"/>
              <dgm:constr type="h" for="ch" forName="childText_4" refType="h" fact="0.6261"/>
            </dgm:constrLst>
          </dgm:else>
        </dgm:choose>
      </dgm:if>
      <dgm:if name="Name18" axis="ch" ptType="node" func="cnt" op="equ" val="5">
        <dgm:alg type="composite">
          <dgm:param type="ar" val="2.0125"/>
        </dgm:alg>
        <dgm:choose name="Name19">
          <dgm:if name="Name20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759"/>
              <dgm:constr type="h" for="ch" forName="accentShape_1" refType="h" fact="0.9952"/>
              <dgm:constr type="l" for="ch" forName="accentShape_2" refType="w" fact="0.192"/>
              <dgm:constr type="t" for="ch" forName="accentShape_2" refType="h" fact="0.1196"/>
              <dgm:constr type="w" for="ch" forName="accentShape_2" refType="w" fact="0.1759"/>
              <dgm:constr type="h" for="ch" forName="accentShape_2" refType="h" fact="0.876"/>
              <dgm:constr type="l" for="ch" forName="accentShape_3" refType="w" fact="0.384"/>
              <dgm:constr type="t" for="ch" forName="accentShape_3" refType="h" fact="0.2457"/>
              <dgm:constr type="w" for="ch" forName="accentShape_3" refType="w" fact="0.1759"/>
              <dgm:constr type="h" for="ch" forName="accentShape_3" refType="h" fact="0.7499"/>
              <dgm:constr type="l" for="ch" forName="accentShape_4" refType="w" fact="0.5759"/>
              <dgm:constr type="t" for="ch" forName="accentShape_4" refType="h" fact="0.3739"/>
              <dgm:constr type="w" for="ch" forName="accentShape_4" refType="w" fact="0.1759"/>
              <dgm:constr type="h" for="ch" forName="accentShape_4" refType="h" fact="0.6217"/>
              <dgm:constr type="l" for="ch" forName="accentShape_5" refType="w" fact="0.7679"/>
              <dgm:constr type="t" for="ch" forName="accentShape_5" refType="h" fact="0.5"/>
              <dgm:constr type="w" for="ch" forName="accentShape_5" refType="w" fact="0.1759"/>
              <dgm:constr type="h" for="ch" forName="accentShape_5" refType="h" fact="0.4956"/>
              <dgm:constr type="l" for="ch" forName="parentText_1" refType="w" fact="0.12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317"/>
              <dgm:constr type="t" for="ch" forName="parentText_2" refType="h" fact="0.1196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50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7009"/>
              <dgm:constr type="t" for="ch" forName="parentText_4" refType="h" fact="0.373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8929"/>
              <dgm:constr type="t" for="ch" forName="parentText_5" refType="h" fact="0.5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2" refType="w" fact="0.192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76"/>
              <dgm:constr type="l" for="ch" forName="childText_3" refType="w" fact="0.384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499"/>
              <dgm:constr type="l" for="ch" forName="childText_4" refType="w" fact="0.5759"/>
              <dgm:constr type="t" for="ch" forName="childText_4" refType="h" fact="0.3739"/>
              <dgm:constr type="w" for="ch" forName="childText_4" refType="w" refFor="ch" refForName="accentShape_4" fact="0.71"/>
              <dgm:constr type="h" for="ch" forName="childText_4" refType="h" fact="0.6217"/>
              <dgm:constr type="l" for="ch" forName="childText_5" refType="w" fact="0.7679"/>
              <dgm:constr type="t" for="ch" forName="childText_5" refType="h" fact="0.5001"/>
              <dgm:constr type="w" for="ch" forName="childText_5" refType="w" refFor="ch" refForName="accentShape_5" fact="0.71"/>
              <dgm:constr type="h" for="ch" forName="childText_5" refType="h" fact="0.4956"/>
            </dgm:constrLst>
          </dgm:if>
          <dgm:else name="Name21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l" for="ch" forName="accentShape_5" refType="w" fact="0"/>
              <dgm:constr type="t" for="ch" forName="accentShape_1" refType="h" fact="0"/>
              <dgm:constr type="w" for="ch" forName="accentShape_1" refType="w" fact="0.1759"/>
              <dgm:constr type="h" for="ch" forName="accentShape_1" refType="h" fact="0.9952"/>
              <dgm:constr type="l" for="ch" forName="accentShape_4" refType="w" fact="0.192"/>
              <dgm:constr type="t" for="ch" forName="accentShape_2" refType="h" fact="0.1196"/>
              <dgm:constr type="w" for="ch" forName="accentShape_2" refType="w" fact="0.1759"/>
              <dgm:constr type="h" for="ch" forName="accentShape_2" refType="h" fact="0.876"/>
              <dgm:constr type="l" for="ch" forName="accentShape_3" refType="w" fact="0.384"/>
              <dgm:constr type="t" for="ch" forName="accentShape_3" refType="h" fact="0.2457"/>
              <dgm:constr type="w" for="ch" forName="accentShape_3" refType="w" fact="0.1759"/>
              <dgm:constr type="h" for="ch" forName="accentShape_3" refType="h" fact="0.7499"/>
              <dgm:constr type="l" for="ch" forName="accentShape_2" refType="w" fact="0.5759"/>
              <dgm:constr type="t" for="ch" forName="accentShape_4" refType="h" fact="0.3739"/>
              <dgm:constr type="w" for="ch" forName="accentShape_4" refType="w" fact="0.1759"/>
              <dgm:constr type="h" for="ch" forName="accentShape_4" refType="h" fact="0.6217"/>
              <dgm:constr type="l" for="ch" forName="accentShape_1" refType="w" fact="0.7679"/>
              <dgm:constr type="t" for="ch" forName="accentShape_5" refType="h" fact="0.5"/>
              <dgm:constr type="w" for="ch" forName="accentShape_5" refType="w" fact="0.1759"/>
              <dgm:constr type="h" for="ch" forName="accentShape_5" refType="h" fact="0.4956"/>
              <dgm:constr type="l" for="ch" forName="parentText_5" refType="w" fact="0.12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4" refType="w" fact="0.317"/>
              <dgm:constr type="t" for="ch" forName="parentText_2" refType="h" fact="0.1196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509"/>
              <dgm:constr type="t" for="ch" forName="parentText_3" refType="h" fact="0.2457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2" refType="w" fact="0.7009"/>
              <dgm:constr type="t" for="ch" forName="parentText_4" refType="h" fact="0.373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1" refType="w" fact="0.8929"/>
              <dgm:constr type="t" for="ch" forName="parentText_5" refType="h" fact="0.5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childText_5" refType="w" fact="0"/>
              <dgm:constr type="t" for="ch" forName="childText_1" refType="h" fact="0"/>
              <dgm:constr type="w" for="ch" forName="childText_1" refType="w" refFor="ch" refForName="accentShape_1" fact="0.71"/>
              <dgm:constr type="h" for="ch" forName="childText_1" refType="h"/>
              <dgm:constr type="l" for="ch" forName="childText_4" refType="w" fact="0.192"/>
              <dgm:constr type="t" for="ch" forName="childText_2" refType="h" fact="0.1192"/>
              <dgm:constr type="w" for="ch" forName="childText_2" refType="w" refFor="ch" refForName="accentShape_2" fact="0.71"/>
              <dgm:constr type="h" for="ch" forName="childText_2" refType="h" fact="0.876"/>
              <dgm:constr type="l" for="ch" forName="childText_3" refType="w" fact="0.384"/>
              <dgm:constr type="t" for="ch" forName="childText_3" refType="h" fact="0.2457"/>
              <dgm:constr type="w" for="ch" forName="childText_3" refType="w" refFor="ch" refForName="accentShape_3" fact="0.71"/>
              <dgm:constr type="h" for="ch" forName="childText_3" refType="h" fact="0.7499"/>
              <dgm:constr type="l" for="ch" forName="childText_2" refType="w" fact="0.5759"/>
              <dgm:constr type="t" for="ch" forName="childText_4" refType="h" fact="0.3739"/>
              <dgm:constr type="w" for="ch" forName="childText_4" refType="w" refFor="ch" refForName="accentShape_4" fact="0.71"/>
              <dgm:constr type="h" for="ch" forName="childText_4" refType="h" fact="0.6261"/>
              <dgm:constr type="l" for="ch" forName="childText_1" refType="w" fact="0.7679"/>
              <dgm:constr type="t" for="ch" forName="childText_5" refType="h" fact="0.5001"/>
              <dgm:constr type="w" for="ch" forName="childText_5" refType="w" refFor="ch" refForName="accentShape_5" fact="0.71"/>
              <dgm:constr type="h" for="ch" forName="childText_5" refType="h" fact="0.4999"/>
            </dgm:constrLst>
          </dgm:else>
        </dgm:choose>
      </dgm:if>
      <dgm:if name="Name22" axis="ch" ptType="node" func="cnt" op="equ" val="6">
        <dgm:alg type="composite">
          <dgm:param type="ar" val="2.4006"/>
        </dgm:alg>
        <dgm:shape xmlns:r="http://schemas.openxmlformats.org/officeDocument/2006/relationships" r:blip="">
          <dgm:adjLst/>
        </dgm:shape>
        <dgm:choose name="Name23">
          <dgm:if name="Name24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473"/>
              <dgm:constr type="h" for="ch" forName="accentShape_1" refType="h"/>
              <dgm:constr type="l" for="ch" forName="accentShape_2" refType="w" fact="0.1608"/>
              <dgm:constr type="t" for="ch" forName="accentShape_2" refType="h" fact="0.1"/>
              <dgm:constr type="w" for="ch" forName="accentShape_2" refType="w" fact="0.1473"/>
              <dgm:constr type="h" for="ch" forName="accentShape_2" refType="h" fact="0.9"/>
              <dgm:constr type="l" for="ch" forName="accentShape_3" refType="w" fact="0.3216"/>
              <dgm:constr type="t" for="ch" forName="accentShape_3" refType="h" fact="0.2"/>
              <dgm:constr type="w" for="ch" forName="accentShape_3" refType="w" fact="0.1473"/>
              <dgm:constr type="h" for="ch" forName="accentShape_3" refType="h" fact="0.8"/>
              <dgm:constr type="l" for="ch" forName="accentShape_4" refType="w" fact="0.4824"/>
              <dgm:constr type="t" for="ch" forName="accentShape_4" refType="h" fact="0.3"/>
              <dgm:constr type="w" for="ch" forName="accentShape_4" refType="w" fact="0.1473"/>
              <dgm:constr type="h" for="ch" forName="accentShape_4" refType="h" fact="0.7"/>
              <dgm:constr type="l" for="ch" forName="accentShape_5" refType="w" fact="0.6432"/>
              <dgm:constr type="t" for="ch" forName="accentShape_5" refType="h" fact="0.4"/>
              <dgm:constr type="w" for="ch" forName="accentShape_5" refType="w" fact="0.1473"/>
              <dgm:constr type="h" for="ch" forName="accentShape_5" refType="h" fact="0.6"/>
              <dgm:constr type="l" for="ch" forName="accentShape_6" refType="w" fact="0.8056"/>
              <dgm:constr type="t" for="ch" forName="accentShape_6" refType="h" fact="0.5"/>
              <dgm:constr type="w" for="ch" forName="accentShape_6" refType="w" fact="0.1473"/>
              <dgm:constr type="h" for="ch" forName="accentShape_6" refType="h" fact="0.5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2" refType="w" fact="0.1608"/>
              <dgm:constr type="t" for="ch" forName="childText_2" refType="h" fact="0.1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3" refType="w" fact="0.3216"/>
              <dgm:constr type="t" for="ch" forName="childText_3" refType="h" fact="0.2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824"/>
              <dgm:constr type="t" for="ch" forName="childText_4" refType="h" fact="0.3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5" refType="w" fact="0.6432"/>
              <dgm:constr type="t" for="ch" forName="childText_5" refType="h" fact="0.4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6" refType="w" fact="0.8056"/>
              <dgm:constr type="t" for="ch" forName="childText_6" refType="h" fact="0.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parentText_1" refType="w" fact="0.104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2653"/>
              <dgm:constr type="t" for="ch" forName="parentText_2" refType="h" fact="0.1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4261"/>
              <dgm:constr type="t" for="ch" forName="parentText_3" refType="h" fact="0.2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869"/>
              <dgm:constr type="t" for="ch" forName="parentText_4" refType="h" fact="0.3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7477"/>
              <dgm:constr type="t" for="ch" forName="parentText_5" refType="h" fact="0.4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6" refType="w" fact="0.9101"/>
              <dgm:constr type="t" for="ch" forName="parentText_6" refType="h" fact="0.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</dgm:constrLst>
          </dgm:if>
          <dgm:else name="Name25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l" for="ch" forName="accentShape_6" refType="w" fact="0"/>
              <dgm:constr type="t" for="ch" forName="accentShape_1" refType="h" fact="0"/>
              <dgm:constr type="w" for="ch" forName="accentShape_1" refType="w" fact="0.1473"/>
              <dgm:constr type="h" for="ch" forName="accentShape_1" refType="h"/>
              <dgm:constr type="l" for="ch" forName="accentShape_5" refType="w" fact="0.1608"/>
              <dgm:constr type="t" for="ch" forName="accentShape_2" refType="h" fact="0.1"/>
              <dgm:constr type="w" for="ch" forName="accentShape_2" refType="w" fact="0.1473"/>
              <dgm:constr type="h" for="ch" forName="accentShape_2" refType="h" fact="0.9"/>
              <dgm:constr type="l" for="ch" forName="accentShape_4" refType="w" fact="0.3216"/>
              <dgm:constr type="t" for="ch" forName="accentShape_3" refType="h" fact="0.2"/>
              <dgm:constr type="w" for="ch" forName="accentShape_3" refType="w" fact="0.1473"/>
              <dgm:constr type="h" for="ch" forName="accentShape_3" refType="h" fact="0.8"/>
              <dgm:constr type="l" for="ch" forName="accentShape_3" refType="w" fact="0.4824"/>
              <dgm:constr type="t" for="ch" forName="accentShape_4" refType="h" fact="0.3"/>
              <dgm:constr type="w" for="ch" forName="accentShape_4" refType="w" fact="0.1473"/>
              <dgm:constr type="h" for="ch" forName="accentShape_4" refType="h" fact="0.7"/>
              <dgm:constr type="l" for="ch" forName="accentShape_2" refType="w" fact="0.6432"/>
              <dgm:constr type="t" for="ch" forName="accentShape_5" refType="h" fact="0.4"/>
              <dgm:constr type="w" for="ch" forName="accentShape_5" refType="w" fact="0.1473"/>
              <dgm:constr type="h" for="ch" forName="accentShape_5" refType="h" fact="0.6"/>
              <dgm:constr type="l" for="ch" forName="accentShape_1" refType="w" fact="0.8056"/>
              <dgm:constr type="t" for="ch" forName="accentShape_6" refType="h" fact="0.5"/>
              <dgm:constr type="w" for="ch" forName="accentShape_6" refType="w" fact="0.1473"/>
              <dgm:constr type="h" for="ch" forName="accentShape_6" refType="h" fact="0.5"/>
              <dgm:constr type="l" for="ch" forName="childText_6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5" refType="w" fact="0.1608"/>
              <dgm:constr type="t" for="ch" forName="childText_2" refType="h" fact="0.1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4" refType="w" fact="0.3216"/>
              <dgm:constr type="t" for="ch" forName="childText_3" refType="h" fact="0.2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3" refType="w" fact="0.4824"/>
              <dgm:constr type="t" for="ch" forName="childText_4" refType="h" fact="0.3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2" refType="w" fact="0.6432"/>
              <dgm:constr type="t" for="ch" forName="childText_5" refType="h" fact="0.4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1" refType="w" fact="0.8056"/>
              <dgm:constr type="t" for="ch" forName="childText_6" refType="h" fact="0.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parentText_6" refType="w" fact="0.1045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5" refType="w" fact="0.2653"/>
              <dgm:constr type="t" for="ch" forName="parentText_2" refType="h" fact="0.1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4" refType="w" fact="0.4261"/>
              <dgm:constr type="t" for="ch" forName="parentText_3" refType="h" fact="0.2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3" refType="w" fact="0.5869"/>
              <dgm:constr type="t" for="ch" forName="parentText_4" refType="h" fact="0.3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2" refType="w" fact="0.7477"/>
              <dgm:constr type="t" for="ch" forName="parentText_5" refType="h" fact="0.4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1" refType="w" fact="0.9101"/>
              <dgm:constr type="t" for="ch" forName="parentText_6" refType="h" fact="0.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</dgm:constrLst>
          </dgm:else>
        </dgm:choose>
      </dgm:if>
      <dgm:else name="Name26">
        <dgm:alg type="composite">
          <dgm:param type="ar" val="2.7874"/>
        </dgm:alg>
        <dgm:shape xmlns:r="http://schemas.openxmlformats.org/officeDocument/2006/relationships" r:blip="">
          <dgm:adjLst/>
        </dgm:shape>
        <dgm:choose name="Name27">
          <dgm:if name="Name28" func="var" arg="dir" op="equ" val="norm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7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7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7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7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7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childText_7" refType="primFontSz" refFor="des" refForName="parentText_6" op="lte"/>
              <dgm:constr type="primFontSz" for="des" forName="childText_1" refType="primFontSz" refFor="des" refForName="parentText_7" op="lte"/>
              <dgm:constr type="primFontSz" for="des" forName="childText_2" refType="primFontSz" refFor="des" refForName="parentText_7" op="lte"/>
              <dgm:constr type="primFontSz" for="des" forName="childText_3" refType="primFontSz" refFor="des" refForName="parentText_7" op="lte"/>
              <dgm:constr type="primFontSz" for="des" forName="childText_4" refType="primFontSz" refFor="des" refForName="parentText_7" op="lte"/>
              <dgm:constr type="primFontSz" for="des" forName="childText_5" refType="primFontSz" refFor="des" refForName="parentText_7" op="lte"/>
              <dgm:constr type="primFontSz" for="des" forName="childText_6" refType="primFontSz" refFor="des" refForName="parentText_7" op="lte"/>
              <dgm:constr type="primFontSz" for="des" forName="childText_7" refType="primFontSz" refFor="des" refForName="parentText_7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parentText_7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primFontSz" for="des" forName="childText_7" refType="primFontSz" refFor="des" refForName="childText_1" op="equ"/>
              <dgm:constr type="l" for="ch" forName="accentShape_1" refType="w" fact="0"/>
              <dgm:constr type="t" for="ch" forName="accentShape_1" refType="h" fact="0"/>
              <dgm:constr type="w" for="ch" forName="accentShape_1" refType="w" fact="0.1269"/>
              <dgm:constr type="h" for="ch" forName="accentShape_1" refType="h"/>
              <dgm:constr type="l" for="ch" forName="accentShape_2" refType="w" fact="0.1385"/>
              <dgm:constr type="t" for="ch" forName="accentShape_2" refType="h" fact="0.0833"/>
              <dgm:constr type="w" for="ch" forName="accentShape_2" refType="w" fact="0.1269"/>
              <dgm:constr type="h" for="ch" forName="accentShape_2" refType="h" fact="0.9165"/>
              <dgm:constr type="l" for="ch" forName="accentShape_3" refType="w" fact="0.277"/>
              <dgm:constr type="t" for="ch" forName="accentShape_3" refType="h" fact="0.1666"/>
              <dgm:constr type="w" for="ch" forName="accentShape_3" refType="w" fact="0.1269"/>
              <dgm:constr type="h" for="ch" forName="accentShape_3" refType="h" fact="0.8332"/>
              <dgm:constr type="l" for="ch" forName="accentShape_4" refType="w" fact="0.4155"/>
              <dgm:constr type="t" for="ch" forName="accentShape_4" refType="h" fact="0.2499"/>
              <dgm:constr type="w" for="ch" forName="accentShape_4" refType="w" fact="0.1269"/>
              <dgm:constr type="h" for="ch" forName="accentShape_4" refType="h" fact="0.7499"/>
              <dgm:constr type="l" for="ch" forName="accentShape_5" refType="w" fact="0.5539"/>
              <dgm:constr type="t" for="ch" forName="accentShape_5" refType="h" fact="0.3332"/>
              <dgm:constr type="w" for="ch" forName="accentShape_5" refType="w" fact="0.1269"/>
              <dgm:constr type="h" for="ch" forName="accentShape_5" refType="h" fact="0.6666"/>
              <dgm:constr type="l" for="ch" forName="accentShape_6" refType="w" fact="0.6938"/>
              <dgm:constr type="t" for="ch" forName="accentShape_6" refType="h" fact="0.4165"/>
              <dgm:constr type="w" for="ch" forName="accentShape_6" refType="w" fact="0.1269"/>
              <dgm:constr type="h" for="ch" forName="accentShape_6" refType="h" fact="0.5833"/>
              <dgm:constr type="l" for="ch" forName="accentShape_7" refType="w" fact="0.8326"/>
              <dgm:constr type="t" for="ch" forName="accentShape_7" refType="h" fact="0.5"/>
              <dgm:constr type="w" for="ch" forName="accentShape_7" refType="w" fact="0.1269"/>
              <dgm:constr type="h" for="ch" forName="accentShape_7" refType="h" fact="0.5"/>
              <dgm:constr type="l" for="ch" forName="parentText_1" refType="w" fact="0.0888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2" refType="w" fact="0.2273"/>
              <dgm:constr type="t" for="ch" forName="parentText_2" refType="h" fact="0.0833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3" refType="w" fact="0.36583"/>
              <dgm:constr type="t" for="ch" forName="parentText_3" refType="h" fact="0.1666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043"/>
              <dgm:constr type="t" for="ch" forName="parentText_4" refType="h" fact="0.249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5" refType="w" fact="0.6427"/>
              <dgm:constr type="t" for="ch" forName="parentText_5" refType="h" fact="0.3332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6" refType="w" fact="0.78263"/>
              <dgm:constr type="t" for="ch" forName="parentText_6" refType="h" fact="0.416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  <dgm:constr type="l" for="ch" forName="parentText_7" refType="w" fact="0.92143"/>
              <dgm:constr type="t" for="ch" forName="parentText_7" refType="h" fact="0.5"/>
              <dgm:constr type="w" for="ch" forName="parentText_7" refType="w" refFor="ch" refForName="accentShape_7" fact="0.26"/>
              <dgm:constr type="h" for="ch" forName="parentText_7" refType="h" refFor="ch" refForName="accentShape_7" fact="0.9"/>
              <dgm:constr type="l" for="ch" forName="childText_1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2" refType="w" fact="0.1385"/>
              <dgm:constr type="t" for="ch" forName="childText_2" refType="h" fact="0.0833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3" refType="w" fact="0.277"/>
              <dgm:constr type="t" for="ch" forName="childText_3" refType="h" fact="0.1666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155"/>
              <dgm:constr type="t" for="ch" forName="childText_4" refType="h" fact="0.2499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5" refType="w" fact="0.5539"/>
              <dgm:constr type="t" for="ch" forName="childText_5" refType="h" fact="0.3332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6" refType="w" fact="0.6938"/>
              <dgm:constr type="t" for="ch" forName="childText_6" refType="h" fact="0.416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childText_7" refType="w" fact="0.8326"/>
              <dgm:constr type="t" for="ch" forName="childText_7" refType="h" fact="0.5"/>
              <dgm:constr type="w" for="ch" forName="childText_7" refType="w" refFor="ch" refForName="accentShape_7" fact="0.7"/>
              <dgm:constr type="h" for="ch" forName="childText_7" refType="h" refFor="ch" refForName="accentShape_7"/>
            </dgm:constrLst>
          </dgm:if>
          <dgm:else name="Name29">
            <dgm:constrLst>
              <dgm:constr type="primFontSz" for="des" forName="childText_1" val="65"/>
              <dgm:constr type="primFontSz" for="des" forName="parentText_1" val="65"/>
              <dgm:constr type="primFontSz" for="des" forName="childText_1" refType="primFontSz" refFor="des" refForName="parentText_1" op="lte"/>
              <dgm:constr type="primFontSz" for="des" forName="childText_2" refType="primFontSz" refFor="des" refForName="parentText_1" op="lte"/>
              <dgm:constr type="primFontSz" for="des" forName="childText_3" refType="primFontSz" refFor="des" refForName="parentText_1" op="lte"/>
              <dgm:constr type="primFontSz" for="des" forName="childText_4" refType="primFontSz" refFor="des" refForName="parentText_1" op="lte"/>
              <dgm:constr type="primFontSz" for="des" forName="childText_5" refType="primFontSz" refFor="des" refForName="parentText_1" op="lte"/>
              <dgm:constr type="primFontSz" for="des" forName="childText_6" refType="primFontSz" refFor="des" refForName="parentText_1" op="lte"/>
              <dgm:constr type="primFontSz" for="des" forName="childText_7" refType="primFontSz" refFor="des" refForName="parentText_1" op="lte"/>
              <dgm:constr type="primFontSz" for="des" forName="childText_1" refType="primFontSz" refFor="des" refForName="parentText_2" op="lte"/>
              <dgm:constr type="primFontSz" for="des" forName="childText_2" refType="primFontSz" refFor="des" refForName="parentText_2" op="lte"/>
              <dgm:constr type="primFontSz" for="des" forName="childText_3" refType="primFontSz" refFor="des" refForName="parentText_2" op="lte"/>
              <dgm:constr type="primFontSz" for="des" forName="childText_4" refType="primFontSz" refFor="des" refForName="parentText_2" op="lte"/>
              <dgm:constr type="primFontSz" for="des" forName="childText_5" refType="primFontSz" refFor="des" refForName="parentText_2" op="lte"/>
              <dgm:constr type="primFontSz" for="des" forName="childText_6" refType="primFontSz" refFor="des" refForName="parentText_2" op="lte"/>
              <dgm:constr type="primFontSz" for="des" forName="childText_7" refType="primFontSz" refFor="des" refForName="parentText_2" op="lte"/>
              <dgm:constr type="primFontSz" for="des" forName="childText_1" refType="primFontSz" refFor="des" refForName="parentText_3" op="lte"/>
              <dgm:constr type="primFontSz" for="des" forName="childText_2" refType="primFontSz" refFor="des" refForName="parentText_3" op="lte"/>
              <dgm:constr type="primFontSz" for="des" forName="childText_3" refType="primFontSz" refFor="des" refForName="parentText_3" op="lte"/>
              <dgm:constr type="primFontSz" for="des" forName="childText_4" refType="primFontSz" refFor="des" refForName="parentText_3" op="lte"/>
              <dgm:constr type="primFontSz" for="des" forName="childText_5" refType="primFontSz" refFor="des" refForName="parentText_3" op="lte"/>
              <dgm:constr type="primFontSz" for="des" forName="childText_6" refType="primFontSz" refFor="des" refForName="parentText_3" op="lte"/>
              <dgm:constr type="primFontSz" for="des" forName="childText_7" refType="primFontSz" refFor="des" refForName="parentText_3" op="lte"/>
              <dgm:constr type="primFontSz" for="des" forName="childText_1" refType="primFontSz" refFor="des" refForName="parentText_4" op="lte"/>
              <dgm:constr type="primFontSz" for="des" forName="childText_2" refType="primFontSz" refFor="des" refForName="parentText_4" op="lte"/>
              <dgm:constr type="primFontSz" for="des" forName="childText_3" refType="primFontSz" refFor="des" refForName="parentText_4" op="lte"/>
              <dgm:constr type="primFontSz" for="des" forName="childText_4" refType="primFontSz" refFor="des" refForName="parentText_4" op="lte"/>
              <dgm:constr type="primFontSz" for="des" forName="childText_5" refType="primFontSz" refFor="des" refForName="parentText_4" op="lte"/>
              <dgm:constr type="primFontSz" for="des" forName="childText_6" refType="primFontSz" refFor="des" refForName="parentText_4" op="lte"/>
              <dgm:constr type="primFontSz" for="des" forName="childText_7" refType="primFontSz" refFor="des" refForName="parentText_4" op="lte"/>
              <dgm:constr type="primFontSz" for="des" forName="childText_1" refType="primFontSz" refFor="des" refForName="parentText_5" op="lte"/>
              <dgm:constr type="primFontSz" for="des" forName="childText_2" refType="primFontSz" refFor="des" refForName="parentText_5" op="lte"/>
              <dgm:constr type="primFontSz" for="des" forName="childText_3" refType="primFontSz" refFor="des" refForName="parentText_5" op="lte"/>
              <dgm:constr type="primFontSz" for="des" forName="childText_4" refType="primFontSz" refFor="des" refForName="parentText_5" op="lte"/>
              <dgm:constr type="primFontSz" for="des" forName="childText_5" refType="primFontSz" refFor="des" refForName="parentText_5" op="lte"/>
              <dgm:constr type="primFontSz" for="des" forName="childText_6" refType="primFontSz" refFor="des" refForName="parentText_5" op="lte"/>
              <dgm:constr type="primFontSz" for="des" forName="childText_7" refType="primFontSz" refFor="des" refForName="parentText_5" op="lte"/>
              <dgm:constr type="primFontSz" for="des" forName="childText_1" refType="primFontSz" refFor="des" refForName="parentText_6" op="lte"/>
              <dgm:constr type="primFontSz" for="des" forName="childText_2" refType="primFontSz" refFor="des" refForName="parentText_6" op="lte"/>
              <dgm:constr type="primFontSz" for="des" forName="childText_3" refType="primFontSz" refFor="des" refForName="parentText_6" op="lte"/>
              <dgm:constr type="primFontSz" for="des" forName="childText_4" refType="primFontSz" refFor="des" refForName="parentText_6" op="lte"/>
              <dgm:constr type="primFontSz" for="des" forName="childText_5" refType="primFontSz" refFor="des" refForName="parentText_6" op="lte"/>
              <dgm:constr type="primFontSz" for="des" forName="childText_6" refType="primFontSz" refFor="des" refForName="parentText_6" op="lte"/>
              <dgm:constr type="primFontSz" for="des" forName="childText_7" refType="primFontSz" refFor="des" refForName="parentText_6" op="lte"/>
              <dgm:constr type="primFontSz" for="des" forName="childText_1" refType="primFontSz" refFor="des" refForName="parentText_7" op="lte"/>
              <dgm:constr type="primFontSz" for="des" forName="childText_2" refType="primFontSz" refFor="des" refForName="parentText_7" op="lte"/>
              <dgm:constr type="primFontSz" for="des" forName="childText_3" refType="primFontSz" refFor="des" refForName="parentText_7" op="lte"/>
              <dgm:constr type="primFontSz" for="des" forName="childText_4" refType="primFontSz" refFor="des" refForName="parentText_7" op="lte"/>
              <dgm:constr type="primFontSz" for="des" forName="childText_5" refType="primFontSz" refFor="des" refForName="parentText_7" op="lte"/>
              <dgm:constr type="primFontSz" for="des" forName="childText_6" refType="primFontSz" refFor="des" refForName="parentText_7" op="lte"/>
              <dgm:constr type="primFontSz" for="des" forName="childText_7" refType="primFontSz" refFor="des" refForName="parentText_7" op="lte"/>
              <dgm:constr type="primFontSz" for="des" forName="parentText_2" refType="primFontSz" refFor="des" refForName="parentText_1" op="equ"/>
              <dgm:constr type="primFontSz" for="des" forName="parentText_3" refType="primFontSz" refFor="des" refForName="parentText_1" op="equ"/>
              <dgm:constr type="primFontSz" for="des" forName="parentText_4" refType="primFontSz" refFor="des" refForName="parentText_1" op="equ"/>
              <dgm:constr type="primFontSz" for="des" forName="parentText_5" refType="primFontSz" refFor="des" refForName="parentText_1" op="equ"/>
              <dgm:constr type="primFontSz" for="des" forName="parentText_6" refType="primFontSz" refFor="des" refForName="parentText_1" op="equ"/>
              <dgm:constr type="primFontSz" for="des" forName="parentText_7" refType="primFontSz" refFor="des" refForName="parentText_1" op="equ"/>
              <dgm:constr type="primFontSz" for="des" forName="childText_2" refType="primFontSz" refFor="des" refForName="childText_1" op="equ"/>
              <dgm:constr type="primFontSz" for="des" forName="childText_3" refType="primFontSz" refFor="des" refForName="childText_1" op="equ"/>
              <dgm:constr type="primFontSz" for="des" forName="childText_4" refType="primFontSz" refFor="des" refForName="childText_1" op="equ"/>
              <dgm:constr type="primFontSz" for="des" forName="childText_5" refType="primFontSz" refFor="des" refForName="childText_1" op="equ"/>
              <dgm:constr type="primFontSz" for="des" forName="childText_6" refType="primFontSz" refFor="des" refForName="childText_1" op="equ"/>
              <dgm:constr type="primFontSz" for="des" forName="childText_7" refType="primFontSz" refFor="des" refForName="childText_1" op="equ"/>
              <dgm:constr type="l" for="ch" forName="accentShape_7" refType="w" fact="0"/>
              <dgm:constr type="t" for="ch" forName="accentShape_1" refType="h" fact="0"/>
              <dgm:constr type="w" for="ch" forName="accentShape_1" refType="w" fact="0.1269"/>
              <dgm:constr type="h" for="ch" forName="accentShape_1" refType="h"/>
              <dgm:constr type="l" for="ch" forName="accentShape_6" refType="w" fact="0.1385"/>
              <dgm:constr type="t" for="ch" forName="accentShape_2" refType="h" fact="0.0833"/>
              <dgm:constr type="w" for="ch" forName="accentShape_2" refType="w" fact="0.1269"/>
              <dgm:constr type="h" for="ch" forName="accentShape_2" refType="h" fact="0.9165"/>
              <dgm:constr type="l" for="ch" forName="accentShape_5" refType="w" fact="0.277"/>
              <dgm:constr type="t" for="ch" forName="accentShape_3" refType="h" fact="0.1666"/>
              <dgm:constr type="w" for="ch" forName="accentShape_3" refType="w" fact="0.1269"/>
              <dgm:constr type="h" for="ch" forName="accentShape_3" refType="h" fact="0.8332"/>
              <dgm:constr type="l" for="ch" forName="accentShape_4" refType="w" fact="0.4155"/>
              <dgm:constr type="t" for="ch" forName="accentShape_4" refType="h" fact="0.2499"/>
              <dgm:constr type="w" for="ch" forName="accentShape_4" refType="w" fact="0.1269"/>
              <dgm:constr type="h" for="ch" forName="accentShape_4" refType="h" fact="0.7499"/>
              <dgm:constr type="l" for="ch" forName="accentShape_3" refType="w" fact="0.5539"/>
              <dgm:constr type="t" for="ch" forName="accentShape_5" refType="h" fact="0.3332"/>
              <dgm:constr type="w" for="ch" forName="accentShape_5" refType="w" fact="0.1269"/>
              <dgm:constr type="h" for="ch" forName="accentShape_5" refType="h" fact="0.6666"/>
              <dgm:constr type="l" for="ch" forName="accentShape_2" refType="w" fact="0.6938"/>
              <dgm:constr type="t" for="ch" forName="accentShape_6" refType="h" fact="0.4165"/>
              <dgm:constr type="w" for="ch" forName="accentShape_6" refType="w" fact="0.1269"/>
              <dgm:constr type="h" for="ch" forName="accentShape_6" refType="h" fact="0.5833"/>
              <dgm:constr type="l" for="ch" forName="accentShape_1" refType="w" fact="0.8326"/>
              <dgm:constr type="t" for="ch" forName="accentShape_7" refType="h" fact="0.5"/>
              <dgm:constr type="w" for="ch" forName="accentShape_7" refType="w" fact="0.1269"/>
              <dgm:constr type="h" for="ch" forName="accentShape_7" refType="h" fact="0.5"/>
              <dgm:constr type="l" for="ch" forName="parentText_7" refType="w" fact="0.0888"/>
              <dgm:constr type="t" for="ch" forName="parentText_1" refType="h" fact="0"/>
              <dgm:constr type="w" for="ch" forName="parentText_1" refType="w" refFor="ch" refForName="accentShape_1" fact="0.26"/>
              <dgm:constr type="h" for="ch" forName="parentText_1" refType="h" refFor="ch" refForName="accentShape_1" fact="0.9"/>
              <dgm:constr type="l" for="ch" forName="parentText_6" refType="w" fact="0.2273"/>
              <dgm:constr type="t" for="ch" forName="parentText_2" refType="h" fact="0.0833"/>
              <dgm:constr type="w" for="ch" forName="parentText_2" refType="w" refFor="ch" refForName="accentShape_2" fact="0.26"/>
              <dgm:constr type="h" for="ch" forName="parentText_2" refType="h" refFor="ch" refForName="accentShape_2" fact="0.9"/>
              <dgm:constr type="l" for="ch" forName="parentText_5" refType="w" fact="0.36583"/>
              <dgm:constr type="t" for="ch" forName="parentText_3" refType="h" fact="0.1666"/>
              <dgm:constr type="w" for="ch" forName="parentText_3" refType="w" refFor="ch" refForName="accentShape_3" fact="0.26"/>
              <dgm:constr type="h" for="ch" forName="parentText_3" refType="h" refFor="ch" refForName="accentShape_3" fact="0.9"/>
              <dgm:constr type="l" for="ch" forName="parentText_4" refType="w" fact="0.5043"/>
              <dgm:constr type="t" for="ch" forName="parentText_4" refType="h" fact="0.2499"/>
              <dgm:constr type="w" for="ch" forName="parentText_4" refType="w" refFor="ch" refForName="accentShape_4" fact="0.26"/>
              <dgm:constr type="h" for="ch" forName="parentText_4" refType="h" refFor="ch" refForName="accentShape_4" fact="0.9"/>
              <dgm:constr type="l" for="ch" forName="parentText_3" refType="w" fact="0.6427"/>
              <dgm:constr type="t" for="ch" forName="parentText_5" refType="h" fact="0.3332"/>
              <dgm:constr type="w" for="ch" forName="parentText_5" refType="w" refFor="ch" refForName="accentShape_5" fact="0.26"/>
              <dgm:constr type="h" for="ch" forName="parentText_5" refType="h" refFor="ch" refForName="accentShape_5" fact="0.9"/>
              <dgm:constr type="l" for="ch" forName="parentText_2" refType="w" fact="0.78263"/>
              <dgm:constr type="t" for="ch" forName="parentText_6" refType="h" fact="0.4165"/>
              <dgm:constr type="w" for="ch" forName="parentText_6" refType="w" refFor="ch" refForName="accentShape_6" fact="0.26"/>
              <dgm:constr type="h" for="ch" forName="parentText_6" refType="h" refFor="ch" refForName="accentShape_6" fact="0.9"/>
              <dgm:constr type="l" for="ch" forName="parentText_1" refType="w" fact="0.92143"/>
              <dgm:constr type="t" for="ch" forName="parentText_7" refType="h" fact="0.5"/>
              <dgm:constr type="w" for="ch" forName="parentText_7" refType="w" refFor="ch" refForName="accentShape_7" fact="0.26"/>
              <dgm:constr type="h" for="ch" forName="parentText_7" refType="h" refFor="ch" refForName="accentShape_7" fact="0.9"/>
              <dgm:constr type="l" for="ch" forName="childText_7" refType="w" fact="0"/>
              <dgm:constr type="t" for="ch" forName="childText_1" refType="h" fact="0"/>
              <dgm:constr type="w" for="ch" forName="childText_1" refType="w" refFor="ch" refForName="accentShape_1" fact="0.7"/>
              <dgm:constr type="h" for="ch" forName="childText_1" refType="h" refFor="ch" refForName="accentShape_1"/>
              <dgm:constr type="l" for="ch" forName="childText_6" refType="w" fact="0.1385"/>
              <dgm:constr type="t" for="ch" forName="childText_2" refType="h" fact="0.0833"/>
              <dgm:constr type="w" for="ch" forName="childText_2" refType="w" refFor="ch" refForName="accentShape_2" fact="0.7"/>
              <dgm:constr type="h" for="ch" forName="childText_2" refType="h" refFor="ch" refForName="accentShape_2"/>
              <dgm:constr type="l" for="ch" forName="childText_5" refType="w" fact="0.277"/>
              <dgm:constr type="t" for="ch" forName="childText_3" refType="h" fact="0.1666"/>
              <dgm:constr type="w" for="ch" forName="childText_3" refType="w" refFor="ch" refForName="accentShape_3" fact="0.7"/>
              <dgm:constr type="h" for="ch" forName="childText_3" refType="h" refFor="ch" refForName="accentShape_3"/>
              <dgm:constr type="l" for="ch" forName="childText_4" refType="w" fact="0.4155"/>
              <dgm:constr type="t" for="ch" forName="childText_4" refType="h" fact="0.2499"/>
              <dgm:constr type="w" for="ch" forName="childText_4" refType="w" refFor="ch" refForName="accentShape_4" fact="0.7"/>
              <dgm:constr type="h" for="ch" forName="childText_4" refType="h" refFor="ch" refForName="accentShape_4"/>
              <dgm:constr type="l" for="ch" forName="childText_3" refType="w" fact="0.5539"/>
              <dgm:constr type="t" for="ch" forName="childText_5" refType="h" fact="0.3332"/>
              <dgm:constr type="w" for="ch" forName="childText_5" refType="w" refFor="ch" refForName="accentShape_5" fact="0.7"/>
              <dgm:constr type="h" for="ch" forName="childText_5" refType="h" refFor="ch" refForName="accentShape_5"/>
              <dgm:constr type="l" for="ch" forName="childText_2" refType="w" fact="0.6938"/>
              <dgm:constr type="t" for="ch" forName="childText_6" refType="h" fact="0.4165"/>
              <dgm:constr type="w" for="ch" forName="childText_6" refType="w" refFor="ch" refForName="accentShape_6" fact="0.7"/>
              <dgm:constr type="h" for="ch" forName="childText_6" refType="h" refFor="ch" refForName="accentShape_6"/>
              <dgm:constr type="l" for="ch" forName="childText_1" refType="w" fact="0.8326"/>
              <dgm:constr type="t" for="ch" forName="childText_7" refType="h" fact="0.5"/>
              <dgm:constr type="w" for="ch" forName="childText_7" refType="w" refFor="ch" refForName="accentShape_7" fact="0.7"/>
              <dgm:constr type="h" for="ch" forName="childText_7" refType="h" refFor="ch" refForName="accentShape_7"/>
            </dgm:constrLst>
          </dgm:else>
        </dgm:choose>
      </dgm:else>
    </dgm:choose>
    <dgm:forEach name="wrapper" axis="self" ptType="parTrans">
      <dgm:forEach name="accentRepeat" axis="self">
        <dgm:layoutNode name="imageRepeatNode" styleLbl="node1">
          <dgm:alg type="sp"/>
          <dgm:shape xmlns:r="http://schemas.openxmlformats.org/officeDocument/2006/relationships" type="rect" r:blip="" zOrderOff="-10">
            <dgm:adjLst/>
          </dgm:shape>
          <dgm:presOf axis="self"/>
        </dgm:layoutNode>
      </dgm:forEach>
    </dgm:forEach>
    <dgm:forEach name="Name30" axis="ch" ptType="node" cnt="1">
      <dgm:layoutNode name="parentText_1" styleLbl="node1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1" styleLbl="node1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1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2" cnt="1">
      <dgm:layoutNode name="parentText_2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2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2">
        <dgm:alg type="sp"/>
        <dgm:shape xmlns:r="http://schemas.openxmlformats.org/officeDocument/2006/relationships" r:blip="">
          <dgm:adjLst/>
        </dgm:shape>
        <dgm:presOf/>
        <dgm:constrLst/>
        <dgm:forEach name="Name33" ref="accentRepeat"/>
      </dgm:layoutNode>
    </dgm:forEach>
    <dgm:forEach name="Name34" axis="ch" ptType="node" st="3" cnt="1">
      <dgm:layoutNode name="parentText_3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3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3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</dgm:forEach>
    <dgm:forEach name="Name36" axis="ch" ptType="node" st="4" cnt="1">
      <dgm:layoutNode name="parentText_4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4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parentText_5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45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5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5">
        <dgm:alg type="sp"/>
        <dgm:shape xmlns:r="http://schemas.openxmlformats.org/officeDocument/2006/relationships" r:blip="">
          <dgm:adjLst/>
        </dgm:shape>
        <dgm:presOf/>
        <dgm:constrLst/>
        <dgm:forEach name="Name39" ref="accentRepeat"/>
      </dgm:layoutNode>
    </dgm:forEach>
    <dgm:forEach name="Name40" axis="ch" ptType="node" st="6" cnt="1">
      <dgm:layoutNode name="parentText_6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6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6">
        <dgm:alg type="sp"/>
        <dgm:shape xmlns:r="http://schemas.openxmlformats.org/officeDocument/2006/relationships" r:blip="">
          <dgm:adjLst/>
        </dgm:shape>
        <dgm:presOf/>
        <dgm:constrLst/>
        <dgm:forEach name="Name41" ref="accentRepeat"/>
      </dgm:layoutNode>
    </dgm:forEach>
    <dgm:forEach name="Name42" axis="ch" ptType="node" st="7" cnt="1">
      <dgm:layoutNode name="parentText_7">
        <dgm:varLst>
          <dgm:chMax val="1"/>
          <dgm:chPref val="1"/>
          <dgm:bulletEnabled val="1"/>
        </dgm:varLst>
        <dgm:alg type="tx">
          <dgm:param type="parTxLTRAlign" val="r"/>
          <dgm:param type="shpTxLTRAlignCh" val="r"/>
          <dgm:param type="txAnchorVertCh" val="mid"/>
          <dgm:param type="autoTxRot" val="grav"/>
        </dgm:alg>
        <dgm:shape xmlns:r="http://schemas.openxmlformats.org/officeDocument/2006/relationships" rot="-90" type="rect" r:blip="" hideGeom="1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"/>
          <dgm:constr type="bMarg" refType="primFontSz" fact="0.1"/>
        </dgm:constrLst>
        <dgm:ruleLst>
          <dgm:rule type="primFontSz" val="5" fact="NaN" max="NaN"/>
        </dgm:ruleLst>
      </dgm:layoutNode>
      <dgm:layoutNode name="childText_7">
        <dgm:varLst>
          <dgm:chMax val="0"/>
          <dgm:chPref val="0"/>
          <dgm:bulletEnabled val="1"/>
        </dgm:varLst>
        <dgm:alg type="tx">
          <dgm:param type="txAnchorVert" val="t"/>
          <dgm:param type="parTxLTRAlign" val="l"/>
        </dgm:alg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Shape_7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6/24/17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6/24/17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un rising over grassy hill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" y="0"/>
            <a:ext cx="12188699" cy="47993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 bwMode="ltGray">
          <a:xfrm>
            <a:off x="-2" y="4754880"/>
            <a:ext cx="12192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 bwMode="white">
          <a:xfrm>
            <a:off x="-127" y="4724400"/>
            <a:ext cx="12188826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4800600"/>
            <a:ext cx="9144002" cy="11430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943600"/>
            <a:ext cx="9144002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lternate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ltGray">
          <a:xfrm>
            <a:off x="0" y="0"/>
            <a:ext cx="4873752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0412" y="2362200"/>
            <a:ext cx="3200400" cy="1990725"/>
          </a:xfrm>
        </p:spPr>
        <p:txBody>
          <a:bodyPr anchor="b">
            <a:normAutofit/>
          </a:bodyPr>
          <a:lstStyle>
            <a:lvl1pPr>
              <a:defRPr sz="34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0412" y="4367308"/>
            <a:ext cx="3200400" cy="1622012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892" y="685800"/>
            <a:ext cx="6370320" cy="5486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6/24/17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ltGray">
          <a:xfrm>
            <a:off x="7315200" y="0"/>
            <a:ext cx="4873752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3214" y="2362200"/>
            <a:ext cx="3200400" cy="1993392"/>
          </a:xfrm>
        </p:spPr>
        <p:txBody>
          <a:bodyPr anchor="b">
            <a:normAutofit/>
          </a:bodyPr>
          <a:lstStyle>
            <a:lvl1pPr>
              <a:defRPr sz="34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0"/>
            <a:ext cx="7315200" cy="6858000"/>
          </a:xfrm>
          <a:solidFill>
            <a:schemeClr val="bg2">
              <a:lumMod val="90000"/>
            </a:schemeClr>
          </a:solidFill>
        </p:spPr>
        <p:txBody>
          <a:bodyPr/>
          <a:lstStyle>
            <a:lvl1pPr marL="0" indent="0" algn="ctr">
              <a:buNone/>
              <a:defRPr sz="32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3214" y="4355592"/>
            <a:ext cx="3200400" cy="1644614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6/24/17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6/24/17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6/24/17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6pPr>
              <a:defRPr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6/24/17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/>
          <p:nvPr/>
        </p:nvSpPr>
        <p:spPr bwMode="ltGray">
          <a:xfrm>
            <a:off x="0" y="0"/>
            <a:ext cx="12188826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8" name="Rectangle 2"/>
          <p:cNvSpPr/>
          <p:nvPr/>
        </p:nvSpPr>
        <p:spPr bwMode="white">
          <a:xfrm>
            <a:off x="-1" y="411480"/>
            <a:ext cx="12188826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143000"/>
            <a:ext cx="9144000" cy="2667000"/>
          </a:xfrm>
        </p:spPr>
        <p:txBody>
          <a:bodyPr anchor="b">
            <a:normAutofit/>
          </a:bodyPr>
          <a:lstStyle>
            <a:lvl1pPr algn="ctr">
              <a:defRPr sz="5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3810000"/>
            <a:ext cx="9144000" cy="1143000"/>
          </a:xfr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6/24/17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lternate 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143000"/>
            <a:ext cx="9144000" cy="2667000"/>
          </a:xfrm>
        </p:spPr>
        <p:txBody>
          <a:bodyPr anchor="b">
            <a:normAutofit/>
          </a:bodyPr>
          <a:lstStyle>
            <a:lvl1pPr algn="ctr">
              <a:defRPr sz="52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3810000"/>
            <a:ext cx="9144000" cy="1143000"/>
          </a:xfr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6/24/17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D43D-6574-4C7B-808D-C6C12215A4D4}" type="datetimeFigureOut">
              <a:rPr lang="en-US"/>
              <a:t>6/24/17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E5F2-81AA-4605-B028-6FBA391056A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6/24/17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6/24/17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/>
          </a:p>
        </p:txBody>
      </p:sp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6/24/17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0412" y="2362200"/>
            <a:ext cx="3200400" cy="1990725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0412" y="4367308"/>
            <a:ext cx="3200400" cy="1622012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4212" y="685800"/>
            <a:ext cx="7239001" cy="5486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6/24/17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901952"/>
            <a:ext cx="950976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Rectangle 3"/>
          <p:cNvSpPr/>
          <p:nvPr/>
        </p:nvSpPr>
        <p:spPr bwMode="ltGray">
          <a:xfrm>
            <a:off x="1587" y="6583680"/>
            <a:ext cx="12188826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614494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5"/>
          <p:cNvSpPr/>
          <p:nvPr/>
        </p:nvSpPr>
        <p:spPr bwMode="white">
          <a:xfrm>
            <a:off x="1587" y="6583680"/>
            <a:ext cx="12188826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2"/>
          </p:nvPr>
        </p:nvSpPr>
        <p:spPr>
          <a:xfrm>
            <a:off x="8875776" y="6614494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2"/>
                </a:solidFill>
              </a:defRPr>
            </a:lvl1pPr>
          </a:lstStyle>
          <a:p>
            <a:fld id="{9E583DDF-CA54-461A-A486-592D2374C532}" type="datetimeFigureOut">
              <a:rPr lang="en-US" smtClean="0"/>
              <a:pPr/>
              <a:t>6/24/17</a:t>
            </a:fld>
            <a:endParaRPr lang="en-US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10210800" y="6614494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2"/>
                </a:solidFill>
              </a:defRPr>
            </a:lvl1pPr>
          </a:lstStyle>
          <a:p>
            <a:fld id="{CA8D9AD5-F248-4919-864A-CFD76CC027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100000"/>
        <a:buFont typeface="Arial" pitchFamily="34" charset="0"/>
        <a:buChar char="▪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SzPct val="100000"/>
        <a:buFont typeface="Arial" pitchFamily="34" charset="0"/>
        <a:buChar char="▪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Arial" pitchFamily="34" charset="0"/>
        <a:buChar char="▪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Arial" pitchFamily="34" charset="0"/>
        <a:buChar char="▪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Arial" pitchFamily="34" charset="0"/>
        <a:buChar char="▪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s://habsboys-my.sharepoint.com/personal/chr500_habsboys_org_uk/_layouts/15/guestaccess.aspx?guestaccesstoken=DbohJY4PnBHTrq4gY/VWIZO2MdJjQjYJMVSn4z61TTA=&amp;docid=2_130a8e90fc45e40f0838859cbc7a31eb4&amp;rev=1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EcoSnap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Smart App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What will Earth look like in the future?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People are already creating ways to help us become more sustainable.</a:t>
            </a:r>
          </a:p>
          <a:p>
            <a:r>
              <a:rPr lang="en-US" sz="2800" dirty="0" smtClean="0"/>
              <a:t>We won’t have any more fossil fuels to burn in 50-100 years time.</a:t>
            </a:r>
          </a:p>
          <a:p>
            <a:r>
              <a:rPr lang="en-US" sz="2800" dirty="0" smtClean="0"/>
              <a:t>Cars won’t be powered by burning fuels.</a:t>
            </a:r>
          </a:p>
          <a:p>
            <a:r>
              <a:rPr lang="en-US" sz="2800" dirty="0" smtClean="0"/>
              <a:t>It can be quite difficult to become sustainable in such a short period of time.</a:t>
            </a:r>
          </a:p>
          <a:p>
            <a:r>
              <a:rPr lang="en-US" sz="2800" dirty="0" smtClean="0"/>
              <a:t>Sustainable sources are infinite so we will never run out of them.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46" y="511931"/>
            <a:ext cx="4104732" cy="2565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645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What it could look like</a:t>
            </a:r>
            <a:r>
              <a:rPr lang="mr-IN" dirty="0" smtClean="0"/>
              <a:t>…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165" y="161366"/>
            <a:ext cx="6950698" cy="6562164"/>
          </a:xfrm>
        </p:spPr>
      </p:pic>
    </p:spTree>
    <p:extLst>
      <p:ext uri="{BB962C8B-B14F-4D97-AF65-F5344CB8AC3E}">
        <p14:creationId xmlns:p14="http://schemas.microsoft.com/office/powerpoint/2010/main" val="180787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Future</a:t>
            </a:r>
            <a:endParaRPr lang="en-US" dirty="0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00" r="20000"/>
          <a:stretch>
            <a:fillRect/>
          </a:stretch>
        </p:blipFill>
        <p:spPr>
          <a:xfrm>
            <a:off x="197223" y="125507"/>
            <a:ext cx="6980518" cy="6580092"/>
          </a:xfrm>
        </p:spPr>
      </p:pic>
      <p:sp>
        <p:nvSpPr>
          <p:cNvPr id="4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What it should look like</a:t>
            </a:r>
            <a:r>
              <a:rPr lang="mr-IN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48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EcoSnap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buClrTx/>
              <a:buSzTx/>
            </a:pPr>
            <a:r>
              <a:rPr lang="en-US" sz="2800" dirty="0" smtClean="0"/>
              <a:t>You have a used product or package.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Tx/>
              <a:buSzTx/>
            </a:pPr>
            <a:r>
              <a:rPr lang="en-US" sz="2800" dirty="0" smtClean="0"/>
              <a:t>You use the app to scan the barcode.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Tx/>
              <a:buSzTx/>
            </a:pPr>
            <a:r>
              <a:rPr lang="en-US" sz="2800" dirty="0" smtClean="0"/>
              <a:t>You recycle the item.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Tx/>
              <a:buSzTx/>
            </a:pPr>
            <a:r>
              <a:rPr lang="en-US" sz="2800" dirty="0" smtClean="0"/>
              <a:t>By scanning the barcode, you will get </a:t>
            </a:r>
            <a:r>
              <a:rPr lang="en-US" sz="2800" dirty="0" err="1" smtClean="0"/>
              <a:t>EcoPoints</a:t>
            </a:r>
            <a:r>
              <a:rPr lang="en-US" sz="2800" dirty="0" smtClean="0"/>
              <a:t>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Tx/>
              <a:buSzTx/>
            </a:pPr>
            <a:r>
              <a:rPr lang="en-US" sz="2800" dirty="0" smtClean="0"/>
              <a:t>You can spend those </a:t>
            </a:r>
            <a:r>
              <a:rPr lang="en-US" sz="2800" dirty="0" err="1" smtClean="0"/>
              <a:t>EcoPoints</a:t>
            </a:r>
            <a:r>
              <a:rPr lang="en-US" sz="2800" dirty="0" smtClean="0"/>
              <a:t> on rewards.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Tx/>
              <a:buSzTx/>
            </a:pPr>
            <a:r>
              <a:rPr lang="en-US" sz="2800" dirty="0" smtClean="0"/>
              <a:t>The more items you scan, the more experience you get, and the more levels you gain.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Tx/>
              <a:buSzTx/>
            </a:pPr>
            <a:r>
              <a:rPr lang="en-US" sz="2800" dirty="0" smtClean="0"/>
              <a:t>As your level gets higher, you will eventually be given a small discount which grows as you gain more levels.</a:t>
            </a:r>
          </a:p>
        </p:txBody>
      </p:sp>
    </p:spTree>
    <p:extLst>
      <p:ext uri="{BB962C8B-B14F-4D97-AF65-F5344CB8AC3E}">
        <p14:creationId xmlns:p14="http://schemas.microsoft.com/office/powerpoint/2010/main" val="1495955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our aim?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Encourage people to recycle more.</a:t>
            </a:r>
          </a:p>
          <a:p>
            <a:r>
              <a:rPr lang="en-US" sz="3200" dirty="0" smtClean="0"/>
              <a:t>Give people a reason to want to recycle.</a:t>
            </a:r>
          </a:p>
          <a:p>
            <a:r>
              <a:rPr lang="en-US" sz="3200" dirty="0" smtClean="0"/>
              <a:t>Reduce the amount of fuels burnt to create new materials which could be recycled instead.</a:t>
            </a:r>
          </a:p>
          <a:p>
            <a:r>
              <a:rPr lang="en-US" sz="3200" dirty="0" smtClean="0"/>
              <a:t>Prevent littering.</a:t>
            </a:r>
          </a:p>
          <a:p>
            <a:r>
              <a:rPr lang="en-US" sz="3200" dirty="0" smtClean="0"/>
              <a:t>So people are aware what can and can’t be recycled.</a:t>
            </a:r>
          </a:p>
        </p:txBody>
      </p:sp>
    </p:spTree>
    <p:extLst>
      <p:ext uri="{BB962C8B-B14F-4D97-AF65-F5344CB8AC3E}">
        <p14:creationId xmlns:p14="http://schemas.microsoft.com/office/powerpoint/2010/main" val="1047887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I recycle?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These are just some of the recyclable materials at the moment on the app.</a:t>
            </a:r>
          </a:p>
          <a:p>
            <a:r>
              <a:rPr lang="en-US" sz="3200" dirty="0" smtClean="0"/>
              <a:t>You can recycle almost anything.</a:t>
            </a:r>
            <a:endParaRPr lang="en-US" sz="3200" dirty="0"/>
          </a:p>
        </p:txBody>
      </p:sp>
      <p:graphicFrame>
        <p:nvGraphicFramePr>
          <p:cNvPr id="9" name="Content Placeholder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82092830"/>
              </p:ext>
            </p:extLst>
          </p:nvPr>
        </p:nvGraphicFramePr>
        <p:xfrm>
          <a:off x="6278563" y="1901825"/>
          <a:ext cx="4572000" cy="2271592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67898">
                <a:tc>
                  <a:txBody>
                    <a:bodyPr/>
                    <a:lstStyle/>
                    <a:p>
                      <a:r>
                        <a:rPr lang="en-US" dirty="0" smtClean="0"/>
                        <a:t>Material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Eco-Points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Experience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789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Aluminium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67898">
                <a:tc>
                  <a:txBody>
                    <a:bodyPr/>
                    <a:lstStyle/>
                    <a:p>
                      <a:r>
                        <a:rPr lang="en-US" dirty="0" smtClean="0"/>
                        <a:t>Plastic</a:t>
                      </a:r>
                      <a:r>
                        <a:rPr lang="en-US" baseline="0" dirty="0" smtClean="0"/>
                        <a:t> Bottle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67898">
                <a:tc>
                  <a:txBody>
                    <a:bodyPr/>
                    <a:lstStyle/>
                    <a:p>
                      <a:r>
                        <a:rPr lang="en-US" dirty="0" smtClean="0"/>
                        <a:t>Newspaper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1501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Levels</a:t>
            </a:r>
            <a:endParaRPr lang="en-US" dirty="0"/>
          </a:p>
        </p:txBody>
      </p:sp>
      <p:graphicFrame>
        <p:nvGraphicFramePr>
          <p:cNvPr id="5" name="Content Placeholder 2" descr="Descending block list showing 4 steps arranged from left to right with task descriptions under each step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5302505"/>
              </p:ext>
            </p:extLst>
          </p:nvPr>
        </p:nvGraphicFramePr>
        <p:xfrm>
          <a:off x="1341438" y="1901825"/>
          <a:ext cx="9509125" cy="4127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4339472" y="3057981"/>
            <a:ext cx="10149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000000"/>
                </a:solidFill>
                <a:latin typeface="Calibri" charset="0"/>
              </a:rPr>
              <a:t> 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626941" y="2788700"/>
            <a:ext cx="980485" cy="3150187"/>
          </a:xfrm>
          <a:prstGeom prst="rect">
            <a:avLst/>
          </a:prstGeom>
          <a:noFill/>
          <a:ln>
            <a:noFill/>
          </a:ln>
          <a:sp3d/>
        </p:spPr>
        <p:style>
          <a:lnRef idx="0">
            <a:scrgbClr r="0" g="0" b="0"/>
          </a:lnRef>
          <a:fillRef idx="3">
            <a:scrgbClr r="0" g="0" b="0"/>
          </a:fillRef>
          <a:effectRef idx="2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9" name="Group 8"/>
          <p:cNvGrpSpPr/>
          <p:nvPr/>
        </p:nvGrpSpPr>
        <p:grpSpPr>
          <a:xfrm>
            <a:off x="7734301" y="3580740"/>
            <a:ext cx="984936" cy="2772801"/>
            <a:chOff x="4806690" y="1271520"/>
            <a:chExt cx="984936" cy="2772801"/>
          </a:xfrm>
        </p:grpSpPr>
        <p:sp>
          <p:nvSpPr>
            <p:cNvPr id="10" name="Rectangle 9"/>
            <p:cNvSpPr/>
            <p:nvPr/>
          </p:nvSpPr>
          <p:spPr>
            <a:xfrm>
              <a:off x="4811141" y="1271520"/>
              <a:ext cx="980485" cy="2772801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4806690" y="1271520"/>
              <a:ext cx="980485" cy="27728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t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400" kern="1200" dirty="0" smtClean="0"/>
            </a:p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400" dirty="0"/>
            </a:p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400" kern="12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729850" y="3580739"/>
            <a:ext cx="980485" cy="2772801"/>
            <a:chOff x="4811141" y="1271520"/>
            <a:chExt cx="980485" cy="2772801"/>
          </a:xfrm>
        </p:grpSpPr>
        <p:sp>
          <p:nvSpPr>
            <p:cNvPr id="13" name="Rectangle 12"/>
            <p:cNvSpPr/>
            <p:nvPr/>
          </p:nvSpPr>
          <p:spPr>
            <a:xfrm>
              <a:off x="4811141" y="1271520"/>
              <a:ext cx="980485" cy="2772801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ctangle 13"/>
            <p:cNvSpPr/>
            <p:nvPr/>
          </p:nvSpPr>
          <p:spPr>
            <a:xfrm>
              <a:off x="4811141" y="1271520"/>
              <a:ext cx="980485" cy="277280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/>
                <a:t>1</a:t>
              </a:r>
              <a:r>
                <a:rPr lang="en-US" sz="1800" kern="1200" dirty="0" smtClean="0"/>
                <a:t>% Bonus per Material</a:t>
              </a:r>
              <a:endParaRPr lang="en-US" sz="1800" kern="12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644272" y="1798885"/>
            <a:ext cx="2094370" cy="4554655"/>
            <a:chOff x="639122" y="479291"/>
            <a:chExt cx="2094370" cy="4554655"/>
          </a:xfrm>
        </p:grpSpPr>
        <p:sp>
          <p:nvSpPr>
            <p:cNvPr id="16" name="Rectangle 15"/>
            <p:cNvSpPr/>
            <p:nvPr/>
          </p:nvSpPr>
          <p:spPr>
            <a:xfrm>
              <a:off x="1753007" y="479291"/>
              <a:ext cx="980485" cy="3565030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ectangle 16"/>
            <p:cNvSpPr/>
            <p:nvPr/>
          </p:nvSpPr>
          <p:spPr>
            <a:xfrm>
              <a:off x="639122" y="1468916"/>
              <a:ext cx="980485" cy="356503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kern="1200" dirty="0" smtClean="0"/>
                <a:t>Reward Discount</a:t>
              </a:r>
            </a:p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US" sz="1800" kern="1200" dirty="0" smtClean="0"/>
            </a:p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kern="1200" dirty="0" smtClean="0"/>
                <a:t>Only pay 97%</a:t>
              </a:r>
            </a:p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US" sz="1800" kern="1200" dirty="0" smtClean="0"/>
            </a:p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dirty="0"/>
                <a:t>3</a:t>
              </a:r>
              <a:r>
                <a:rPr lang="en-US" sz="1800" kern="1200" dirty="0" smtClean="0"/>
                <a:t>% Bonus per Material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22933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EcoPoints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Explained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13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EcoSnap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App {Insert the app using a hyperlink}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206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FAQs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Q. How will we share the app and get it around to people</a:t>
            </a:r>
            <a:r>
              <a:rPr lang="en-US" dirty="0" smtClean="0"/>
              <a:t>?</a:t>
            </a:r>
          </a:p>
          <a:p>
            <a:r>
              <a:rPr lang="en-US" dirty="0"/>
              <a:t>Q. How will </a:t>
            </a:r>
            <a:r>
              <a:rPr lang="en-US" dirty="0" err="1"/>
              <a:t>EcoSnap</a:t>
            </a:r>
            <a:r>
              <a:rPr lang="en-US" dirty="0"/>
              <a:t> </a:t>
            </a:r>
            <a:r>
              <a:rPr lang="en-US" dirty="0" err="1"/>
              <a:t>recognise</a:t>
            </a:r>
            <a:r>
              <a:rPr lang="en-US" dirty="0"/>
              <a:t> products</a:t>
            </a:r>
            <a:r>
              <a:rPr lang="en-US" dirty="0" smtClean="0"/>
              <a:t>?</a:t>
            </a:r>
          </a:p>
          <a:p>
            <a:r>
              <a:rPr lang="en-US" dirty="0"/>
              <a:t>Q. What if they try to scan the same item many times</a:t>
            </a:r>
            <a:r>
              <a:rPr lang="en-US" dirty="0" smtClean="0"/>
              <a:t>?</a:t>
            </a:r>
          </a:p>
          <a:p>
            <a:r>
              <a:rPr lang="en-US" dirty="0"/>
              <a:t>Q. How will we fund it?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endParaRPr lang="en-US" dirty="0"/>
          </a:p>
        </p:txBody>
      </p:sp>
      <p:sp>
        <p:nvSpPr>
          <p:cNvPr id="11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A. </a:t>
            </a:r>
            <a:r>
              <a:rPr lang="en-US" dirty="0" smtClean="0"/>
              <a:t>Using </a:t>
            </a:r>
            <a:r>
              <a:rPr lang="en-US" dirty="0"/>
              <a:t>social media</a:t>
            </a:r>
            <a:r>
              <a:rPr lang="en-US" dirty="0" smtClean="0"/>
              <a:t>.</a:t>
            </a:r>
          </a:p>
          <a:p>
            <a:r>
              <a:rPr lang="en-US" dirty="0"/>
              <a:t>A. By scanning </a:t>
            </a:r>
            <a:r>
              <a:rPr lang="en-US" dirty="0" smtClean="0"/>
              <a:t>the </a:t>
            </a:r>
            <a:r>
              <a:rPr lang="en-US" dirty="0"/>
              <a:t>barcode</a:t>
            </a:r>
            <a:r>
              <a:rPr lang="en-US" dirty="0" smtClean="0"/>
              <a:t>.</a:t>
            </a:r>
          </a:p>
          <a:p>
            <a:r>
              <a:rPr lang="en-US" dirty="0"/>
              <a:t>A. There will be a limit of scanning one item with the same item every twelve </a:t>
            </a:r>
            <a:r>
              <a:rPr lang="en-US" dirty="0" smtClean="0"/>
              <a:t>hours </a:t>
            </a:r>
            <a:r>
              <a:rPr lang="en-US" dirty="0"/>
              <a:t>and for the items where you can get lots of points, it will be every twenty four hours instead</a:t>
            </a:r>
            <a:r>
              <a:rPr lang="en-US" dirty="0" smtClean="0"/>
              <a:t>.</a:t>
            </a:r>
          </a:p>
          <a:p>
            <a:r>
              <a:rPr lang="en-US" dirty="0"/>
              <a:t>A. We will need sponsors to provide eco-friendly rewards and some money. In return, their products will be advertised in the app.</a:t>
            </a:r>
          </a:p>
        </p:txBody>
      </p:sp>
    </p:spTree>
    <p:extLst>
      <p:ext uri="{BB962C8B-B14F-4D97-AF65-F5344CB8AC3E}">
        <p14:creationId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FAQs </a:t>
            </a:r>
            <a:r>
              <a:rPr lang="en-US" i="1" dirty="0" smtClean="0"/>
              <a:t>Continued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75765" y="2026024"/>
            <a:ext cx="41775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400" dirty="0"/>
              <a:t>Q. What are the rewards</a:t>
            </a:r>
            <a:r>
              <a:rPr lang="en-US" sz="2400" dirty="0" smtClean="0"/>
              <a:t>?</a:t>
            </a:r>
          </a:p>
          <a:p>
            <a:pPr marL="285750" indent="-285750">
              <a:buFont typeface="Arial" charset="0"/>
              <a:buChar char="•"/>
            </a:pPr>
            <a:endParaRPr lang="en-US" sz="2400" dirty="0"/>
          </a:p>
          <a:p>
            <a:pPr marL="285750" indent="-285750">
              <a:buFont typeface="Arial" charset="0"/>
              <a:buChar char="•"/>
            </a:pPr>
            <a:r>
              <a:rPr lang="en-US" sz="2400" dirty="0"/>
              <a:t>Q. Why choose </a:t>
            </a:r>
            <a:r>
              <a:rPr lang="en-US" sz="2400" dirty="0" err="1"/>
              <a:t>EcoSnap</a:t>
            </a:r>
            <a:r>
              <a:rPr lang="en-US" sz="2400" dirty="0"/>
              <a:t>?  </a:t>
            </a:r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5970494" y="2026024"/>
            <a:ext cx="557987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buFont typeface="Arial" charset="0"/>
              <a:buChar char="•"/>
            </a:pPr>
            <a:r>
              <a:rPr lang="en-US" sz="2200" dirty="0"/>
              <a:t>A</a:t>
            </a:r>
            <a:r>
              <a:rPr lang="en-US" sz="2200" dirty="0" smtClean="0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/>
              <a:t>Whatever the sponsors have provided at that time and also whatever your eco-points can buy you. This would be an eco-friendly item or something that would discourage burning fuels etc.  </a:t>
            </a:r>
            <a:endParaRPr lang="en-US" sz="2400" dirty="0" smtClean="0"/>
          </a:p>
          <a:p>
            <a:pPr marL="342900" indent="-342900" fontAlgn="base">
              <a:buFont typeface="Arial" charset="0"/>
              <a:buChar char="•"/>
            </a:pPr>
            <a:endParaRPr lang="en-US" sz="2400" dirty="0"/>
          </a:p>
          <a:p>
            <a:pPr marL="342900" indent="-342900" fontAlgn="base">
              <a:buFont typeface="Arial" charset="0"/>
              <a:buChar char="•"/>
            </a:pPr>
            <a:r>
              <a:rPr lang="en-US" sz="2400" dirty="0"/>
              <a:t>A. It encourages people to be eco-friendly by offering rewards in return for recycling objects and materials. </a:t>
            </a:r>
          </a:p>
          <a:p>
            <a:pPr fontAlgn="base"/>
            <a:r>
              <a:rPr lang="en-US" sz="2400" dirty="0"/>
              <a:t> 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064813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nded Design Blue 16x9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0001084.potx" id="{22E7A37F-2161-4E4B-A340-BF7CA314E3E5}" vid="{F2416EA9-E215-4704-9EB2-B7658E7031A3}"/>
    </a:ext>
  </a:extLst>
</a:theme>
</file>

<file path=ppt/theme/theme2.xml><?xml version="1.0" encoding="utf-8"?>
<a:theme xmlns:a="http://schemas.openxmlformats.org/drawingml/2006/main" name="Office Theme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 banded nature presentation with mountain sunrise photo (widescreen)</Template>
  <TotalTime>453</TotalTime>
  <Words>501</Words>
  <Application>Microsoft Macintosh PowerPoint</Application>
  <PresentationFormat>Widescreen</PresentationFormat>
  <Paragraphs>92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Calibri</vt:lpstr>
      <vt:lpstr>Corbel</vt:lpstr>
      <vt:lpstr>Euphemia</vt:lpstr>
      <vt:lpstr>Mangal</vt:lpstr>
      <vt:lpstr>Arial</vt:lpstr>
      <vt:lpstr>Banded Design Blue 16x9</vt:lpstr>
      <vt:lpstr>EcoSnap</vt:lpstr>
      <vt:lpstr>What is EcoSnap?</vt:lpstr>
      <vt:lpstr>What is our aim?</vt:lpstr>
      <vt:lpstr>What can I recycle?</vt:lpstr>
      <vt:lpstr>The Levels</vt:lpstr>
      <vt:lpstr>EcoPoints</vt:lpstr>
      <vt:lpstr>EcoSnap</vt:lpstr>
      <vt:lpstr>FAQs</vt:lpstr>
      <vt:lpstr>FAQs Continued</vt:lpstr>
      <vt:lpstr>The Future</vt:lpstr>
      <vt:lpstr>The Future</vt:lpstr>
      <vt:lpstr>The Future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EcoSnap</dc:title>
  <dc:creator>James Chrysaphiades (CHR500 - 7H)</dc:creator>
  <cp:lastModifiedBy>James Chrysaphiades (CHR500 - 7H)</cp:lastModifiedBy>
  <cp:revision>15</cp:revision>
  <dcterms:created xsi:type="dcterms:W3CDTF">2017-06-22T19:29:12Z</dcterms:created>
  <dcterms:modified xsi:type="dcterms:W3CDTF">2017-06-24T16:22:57Z</dcterms:modified>
</cp:coreProperties>
</file>